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8" r:id="rId4"/>
    <p:sldId id="304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75" r:id="rId14"/>
    <p:sldId id="278" r:id="rId15"/>
    <p:sldId id="283" r:id="rId16"/>
  </p:sldIdLst>
  <p:sldSz cx="9144000" cy="5143500" type="screen16x9"/>
  <p:notesSz cx="6858000" cy="9144000"/>
  <p:embeddedFontLst>
    <p:embeddedFont>
      <p:font typeface="Comfortaa" panose="020B0604020202020204" charset="0"/>
      <p:regular r:id="rId18"/>
      <p:bold r:id="rId19"/>
    </p:embeddedFont>
    <p:embeddedFont>
      <p:font typeface="Encode Sans Condensed Thin" panose="020B0604020202020204" charset="0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1327619-DD09-4006-A1D4-0AFA7D6A2EF3}">
  <a:tblStyle styleId="{B1327619-DD09-4006-A1D4-0AFA7D6A2EF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d2caed436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d2caed436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d2caed436d_1_188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d2caed436d_1_188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d2caed436d_1_18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d2caed436d_1_18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d2caed436d_1_189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d2caed436d_1_189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d2caed436d_1_19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d2caed436d_1_19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d2caed436d_1_196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d2caed436d_1_196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d2caed436d_1_19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d2caed436d_1_19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d2caed436d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d2caed436d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d2caed427d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d2caed427d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d2caed427d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d2caed427d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5324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cdef26ba09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cdef26ba09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cdef26ba09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cdef26ba09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d2caed427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d2caed427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d2caed436d_1_18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d2caed436d_1_18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d2caed436d_1_188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d2caed436d_1_188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461850" y="1167075"/>
            <a:ext cx="6521400" cy="22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600" b="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8800" y="3395475"/>
            <a:ext cx="7706400" cy="4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-2840657">
            <a:off x="3975322" y="3966719"/>
            <a:ext cx="1334115" cy="1644448"/>
          </a:xfrm>
          <a:custGeom>
            <a:avLst/>
            <a:gdLst/>
            <a:ahLst/>
            <a:cxnLst/>
            <a:rect l="l" t="t" r="r" b="b"/>
            <a:pathLst>
              <a:path w="5305" h="6539" fill="none" extrusionOk="0">
                <a:moveTo>
                  <a:pt x="1" y="6439"/>
                </a:moveTo>
                <a:cubicBezTo>
                  <a:pt x="768" y="4271"/>
                  <a:pt x="1635" y="2102"/>
                  <a:pt x="2636" y="1"/>
                </a:cubicBezTo>
                <a:cubicBezTo>
                  <a:pt x="3570" y="868"/>
                  <a:pt x="4003" y="2036"/>
                  <a:pt x="4304" y="3170"/>
                </a:cubicBezTo>
                <a:cubicBezTo>
                  <a:pt x="4637" y="4304"/>
                  <a:pt x="4804" y="5472"/>
                  <a:pt x="5304" y="6539"/>
                </a:cubicBezTo>
              </a:path>
            </a:pathLst>
          </a:custGeom>
          <a:noFill/>
          <a:ln w="1143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-1175574" flipH="1">
            <a:off x="6003447" y="-243724"/>
            <a:ext cx="2105788" cy="1081322"/>
          </a:xfrm>
          <a:custGeom>
            <a:avLst/>
            <a:gdLst/>
            <a:ahLst/>
            <a:cxnLst/>
            <a:rect l="l" t="t" r="r" b="b"/>
            <a:pathLst>
              <a:path w="51412" h="26398" extrusionOk="0">
                <a:moveTo>
                  <a:pt x="34756" y="7539"/>
                </a:moveTo>
                <a:cubicBezTo>
                  <a:pt x="34822" y="7539"/>
                  <a:pt x="34896" y="7552"/>
                  <a:pt x="34997" y="7552"/>
                </a:cubicBezTo>
                <a:cubicBezTo>
                  <a:pt x="34937" y="7582"/>
                  <a:pt x="34906" y="7613"/>
                  <a:pt x="34876" y="7643"/>
                </a:cubicBezTo>
                <a:cubicBezTo>
                  <a:pt x="34815" y="7643"/>
                  <a:pt x="34724" y="7613"/>
                  <a:pt x="34663" y="7613"/>
                </a:cubicBezTo>
                <a:cubicBezTo>
                  <a:pt x="34663" y="7582"/>
                  <a:pt x="34663" y="7552"/>
                  <a:pt x="34663" y="7552"/>
                </a:cubicBezTo>
                <a:cubicBezTo>
                  <a:pt x="34693" y="7542"/>
                  <a:pt x="34724" y="7539"/>
                  <a:pt x="34756" y="7539"/>
                </a:cubicBezTo>
                <a:close/>
                <a:moveTo>
                  <a:pt x="36791" y="7278"/>
                </a:moveTo>
                <a:cubicBezTo>
                  <a:pt x="36912" y="7309"/>
                  <a:pt x="37034" y="7339"/>
                  <a:pt x="37125" y="7400"/>
                </a:cubicBezTo>
                <a:cubicBezTo>
                  <a:pt x="37186" y="7461"/>
                  <a:pt x="37247" y="7552"/>
                  <a:pt x="37307" y="7613"/>
                </a:cubicBezTo>
                <a:cubicBezTo>
                  <a:pt x="37338" y="7674"/>
                  <a:pt x="37399" y="7734"/>
                  <a:pt x="37459" y="7795"/>
                </a:cubicBezTo>
                <a:cubicBezTo>
                  <a:pt x="37399" y="7795"/>
                  <a:pt x="37307" y="7795"/>
                  <a:pt x="37186" y="7765"/>
                </a:cubicBezTo>
                <a:cubicBezTo>
                  <a:pt x="37166" y="7765"/>
                  <a:pt x="37091" y="7792"/>
                  <a:pt x="37026" y="7792"/>
                </a:cubicBezTo>
                <a:cubicBezTo>
                  <a:pt x="36993" y="7792"/>
                  <a:pt x="36963" y="7785"/>
                  <a:pt x="36943" y="7765"/>
                </a:cubicBezTo>
                <a:cubicBezTo>
                  <a:pt x="36852" y="7704"/>
                  <a:pt x="36791" y="7552"/>
                  <a:pt x="36730" y="7430"/>
                </a:cubicBezTo>
                <a:cubicBezTo>
                  <a:pt x="36730" y="7400"/>
                  <a:pt x="36760" y="7309"/>
                  <a:pt x="36791" y="7278"/>
                </a:cubicBezTo>
                <a:close/>
                <a:moveTo>
                  <a:pt x="35514" y="7552"/>
                </a:moveTo>
                <a:cubicBezTo>
                  <a:pt x="35636" y="7552"/>
                  <a:pt x="35727" y="7582"/>
                  <a:pt x="35848" y="7582"/>
                </a:cubicBezTo>
                <a:cubicBezTo>
                  <a:pt x="36304" y="7704"/>
                  <a:pt x="36730" y="7917"/>
                  <a:pt x="37095" y="8190"/>
                </a:cubicBezTo>
                <a:cubicBezTo>
                  <a:pt x="37155" y="8251"/>
                  <a:pt x="37186" y="8312"/>
                  <a:pt x="37247" y="8342"/>
                </a:cubicBezTo>
                <a:cubicBezTo>
                  <a:pt x="37155" y="8373"/>
                  <a:pt x="37095" y="8434"/>
                  <a:pt x="37003" y="8464"/>
                </a:cubicBezTo>
                <a:cubicBezTo>
                  <a:pt x="36852" y="8494"/>
                  <a:pt x="36700" y="8525"/>
                  <a:pt x="36548" y="8555"/>
                </a:cubicBezTo>
                <a:cubicBezTo>
                  <a:pt x="36365" y="8494"/>
                  <a:pt x="36152" y="8464"/>
                  <a:pt x="35970" y="8373"/>
                </a:cubicBezTo>
                <a:cubicBezTo>
                  <a:pt x="35727" y="8282"/>
                  <a:pt x="35484" y="8160"/>
                  <a:pt x="35241" y="8069"/>
                </a:cubicBezTo>
                <a:cubicBezTo>
                  <a:pt x="35180" y="8038"/>
                  <a:pt x="35119" y="8008"/>
                  <a:pt x="35089" y="7978"/>
                </a:cubicBezTo>
                <a:cubicBezTo>
                  <a:pt x="35332" y="7947"/>
                  <a:pt x="35484" y="7795"/>
                  <a:pt x="35514" y="7552"/>
                </a:cubicBezTo>
                <a:close/>
                <a:moveTo>
                  <a:pt x="37459" y="8737"/>
                </a:moveTo>
                <a:lnTo>
                  <a:pt x="37490" y="8768"/>
                </a:lnTo>
                <a:lnTo>
                  <a:pt x="37429" y="8768"/>
                </a:lnTo>
                <a:lnTo>
                  <a:pt x="37459" y="8737"/>
                </a:lnTo>
                <a:close/>
                <a:moveTo>
                  <a:pt x="2048" y="16762"/>
                </a:moveTo>
                <a:cubicBezTo>
                  <a:pt x="2079" y="16792"/>
                  <a:pt x="2079" y="16853"/>
                  <a:pt x="2109" y="16883"/>
                </a:cubicBezTo>
                <a:cubicBezTo>
                  <a:pt x="2109" y="16883"/>
                  <a:pt x="2048" y="16883"/>
                  <a:pt x="2018" y="16914"/>
                </a:cubicBezTo>
                <a:cubicBezTo>
                  <a:pt x="2018" y="16883"/>
                  <a:pt x="1988" y="16823"/>
                  <a:pt x="1988" y="16792"/>
                </a:cubicBezTo>
                <a:cubicBezTo>
                  <a:pt x="1988" y="16792"/>
                  <a:pt x="2018" y="16792"/>
                  <a:pt x="2048" y="16762"/>
                </a:cubicBezTo>
                <a:close/>
                <a:moveTo>
                  <a:pt x="1228" y="17552"/>
                </a:moveTo>
                <a:cubicBezTo>
                  <a:pt x="1228" y="17552"/>
                  <a:pt x="1289" y="17583"/>
                  <a:pt x="1289" y="17583"/>
                </a:cubicBezTo>
                <a:cubicBezTo>
                  <a:pt x="1258" y="17613"/>
                  <a:pt x="1258" y="17643"/>
                  <a:pt x="1228" y="17674"/>
                </a:cubicBezTo>
                <a:cubicBezTo>
                  <a:pt x="1197" y="17674"/>
                  <a:pt x="1167" y="17643"/>
                  <a:pt x="1137" y="17643"/>
                </a:cubicBezTo>
                <a:cubicBezTo>
                  <a:pt x="1167" y="17613"/>
                  <a:pt x="1197" y="17583"/>
                  <a:pt x="1228" y="17552"/>
                </a:cubicBezTo>
                <a:close/>
                <a:moveTo>
                  <a:pt x="1775" y="17917"/>
                </a:moveTo>
                <a:cubicBezTo>
                  <a:pt x="1805" y="17947"/>
                  <a:pt x="1805" y="17978"/>
                  <a:pt x="1805" y="17978"/>
                </a:cubicBezTo>
                <a:cubicBezTo>
                  <a:pt x="1775" y="18008"/>
                  <a:pt x="1744" y="18008"/>
                  <a:pt x="1684" y="18008"/>
                </a:cubicBezTo>
                <a:cubicBezTo>
                  <a:pt x="1684" y="18008"/>
                  <a:pt x="1684" y="17978"/>
                  <a:pt x="1684" y="17978"/>
                </a:cubicBezTo>
                <a:cubicBezTo>
                  <a:pt x="1714" y="17947"/>
                  <a:pt x="1744" y="17947"/>
                  <a:pt x="1775" y="17917"/>
                </a:cubicBezTo>
                <a:close/>
                <a:moveTo>
                  <a:pt x="6334" y="18221"/>
                </a:moveTo>
                <a:cubicBezTo>
                  <a:pt x="6365" y="18251"/>
                  <a:pt x="6425" y="18282"/>
                  <a:pt x="6456" y="18312"/>
                </a:cubicBezTo>
                <a:cubicBezTo>
                  <a:pt x="6425" y="18312"/>
                  <a:pt x="6395" y="18373"/>
                  <a:pt x="6365" y="18373"/>
                </a:cubicBezTo>
                <a:cubicBezTo>
                  <a:pt x="6334" y="18373"/>
                  <a:pt x="6273" y="18312"/>
                  <a:pt x="6243" y="18282"/>
                </a:cubicBezTo>
                <a:cubicBezTo>
                  <a:pt x="6273" y="18282"/>
                  <a:pt x="6304" y="18251"/>
                  <a:pt x="6334" y="18221"/>
                </a:cubicBezTo>
                <a:close/>
                <a:moveTo>
                  <a:pt x="8492" y="18859"/>
                </a:moveTo>
                <a:cubicBezTo>
                  <a:pt x="8492" y="18890"/>
                  <a:pt x="8492" y="18890"/>
                  <a:pt x="8492" y="18920"/>
                </a:cubicBezTo>
                <a:lnTo>
                  <a:pt x="8432" y="18920"/>
                </a:lnTo>
                <a:cubicBezTo>
                  <a:pt x="8432" y="18890"/>
                  <a:pt x="8432" y="18890"/>
                  <a:pt x="8432" y="18859"/>
                </a:cubicBezTo>
                <a:close/>
                <a:moveTo>
                  <a:pt x="33660" y="20105"/>
                </a:moveTo>
                <a:cubicBezTo>
                  <a:pt x="33690" y="20166"/>
                  <a:pt x="33751" y="20197"/>
                  <a:pt x="33751" y="20257"/>
                </a:cubicBezTo>
                <a:cubicBezTo>
                  <a:pt x="33782" y="20318"/>
                  <a:pt x="33751" y="20379"/>
                  <a:pt x="33721" y="20470"/>
                </a:cubicBezTo>
                <a:cubicBezTo>
                  <a:pt x="33630" y="20409"/>
                  <a:pt x="33538" y="20349"/>
                  <a:pt x="33538" y="20318"/>
                </a:cubicBezTo>
                <a:cubicBezTo>
                  <a:pt x="33538" y="20227"/>
                  <a:pt x="33630" y="20166"/>
                  <a:pt x="33660" y="20105"/>
                </a:cubicBezTo>
                <a:close/>
                <a:moveTo>
                  <a:pt x="29253" y="22719"/>
                </a:moveTo>
                <a:lnTo>
                  <a:pt x="29253" y="22780"/>
                </a:lnTo>
                <a:lnTo>
                  <a:pt x="29192" y="22780"/>
                </a:lnTo>
                <a:lnTo>
                  <a:pt x="29253" y="22719"/>
                </a:lnTo>
                <a:close/>
                <a:moveTo>
                  <a:pt x="18638" y="0"/>
                </a:moveTo>
                <a:cubicBezTo>
                  <a:pt x="17122" y="0"/>
                  <a:pt x="15655" y="347"/>
                  <a:pt x="14237" y="865"/>
                </a:cubicBezTo>
                <a:cubicBezTo>
                  <a:pt x="13538" y="1108"/>
                  <a:pt x="12869" y="1382"/>
                  <a:pt x="12201" y="1655"/>
                </a:cubicBezTo>
                <a:cubicBezTo>
                  <a:pt x="10498" y="2354"/>
                  <a:pt x="9039" y="3449"/>
                  <a:pt x="7580" y="4482"/>
                </a:cubicBezTo>
                <a:cubicBezTo>
                  <a:pt x="6669" y="5151"/>
                  <a:pt x="5848" y="5941"/>
                  <a:pt x="5118" y="6792"/>
                </a:cubicBezTo>
                <a:cubicBezTo>
                  <a:pt x="4207" y="7886"/>
                  <a:pt x="3082" y="8829"/>
                  <a:pt x="2261" y="10014"/>
                </a:cubicBezTo>
                <a:cubicBezTo>
                  <a:pt x="1623" y="10926"/>
                  <a:pt x="772" y="11655"/>
                  <a:pt x="255" y="12659"/>
                </a:cubicBezTo>
                <a:cubicBezTo>
                  <a:pt x="559" y="12689"/>
                  <a:pt x="924" y="12628"/>
                  <a:pt x="985" y="13114"/>
                </a:cubicBezTo>
                <a:cubicBezTo>
                  <a:pt x="985" y="13231"/>
                  <a:pt x="1072" y="13286"/>
                  <a:pt x="1191" y="13286"/>
                </a:cubicBezTo>
                <a:cubicBezTo>
                  <a:pt x="1257" y="13286"/>
                  <a:pt x="1334" y="13269"/>
                  <a:pt x="1410" y="13236"/>
                </a:cubicBezTo>
                <a:cubicBezTo>
                  <a:pt x="1466" y="13211"/>
                  <a:pt x="1513" y="13200"/>
                  <a:pt x="1552" y="13200"/>
                </a:cubicBezTo>
                <a:cubicBezTo>
                  <a:pt x="1702" y="13200"/>
                  <a:pt x="1726" y="13365"/>
                  <a:pt x="1653" y="13510"/>
                </a:cubicBezTo>
                <a:cubicBezTo>
                  <a:pt x="1441" y="13874"/>
                  <a:pt x="1197" y="14178"/>
                  <a:pt x="985" y="14543"/>
                </a:cubicBezTo>
                <a:cubicBezTo>
                  <a:pt x="863" y="14725"/>
                  <a:pt x="741" y="14938"/>
                  <a:pt x="741" y="15121"/>
                </a:cubicBezTo>
                <a:cubicBezTo>
                  <a:pt x="711" y="15637"/>
                  <a:pt x="833" y="16184"/>
                  <a:pt x="772" y="16701"/>
                </a:cubicBezTo>
                <a:cubicBezTo>
                  <a:pt x="711" y="17096"/>
                  <a:pt x="863" y="17552"/>
                  <a:pt x="529" y="17887"/>
                </a:cubicBezTo>
                <a:cubicBezTo>
                  <a:pt x="468" y="17978"/>
                  <a:pt x="437" y="18221"/>
                  <a:pt x="498" y="18251"/>
                </a:cubicBezTo>
                <a:cubicBezTo>
                  <a:pt x="621" y="18374"/>
                  <a:pt x="625" y="18636"/>
                  <a:pt x="846" y="18636"/>
                </a:cubicBezTo>
                <a:cubicBezTo>
                  <a:pt x="899" y="18636"/>
                  <a:pt x="964" y="18621"/>
                  <a:pt x="1045" y="18586"/>
                </a:cubicBezTo>
                <a:cubicBezTo>
                  <a:pt x="1094" y="18558"/>
                  <a:pt x="1135" y="18546"/>
                  <a:pt x="1167" y="18546"/>
                </a:cubicBezTo>
                <a:cubicBezTo>
                  <a:pt x="1276" y="18546"/>
                  <a:pt x="1291" y="18681"/>
                  <a:pt x="1197" y="18798"/>
                </a:cubicBezTo>
                <a:cubicBezTo>
                  <a:pt x="1015" y="19102"/>
                  <a:pt x="772" y="19346"/>
                  <a:pt x="650" y="19619"/>
                </a:cubicBezTo>
                <a:cubicBezTo>
                  <a:pt x="437" y="20105"/>
                  <a:pt x="164" y="20622"/>
                  <a:pt x="103" y="21139"/>
                </a:cubicBezTo>
                <a:cubicBezTo>
                  <a:pt x="1" y="21803"/>
                  <a:pt x="457" y="22253"/>
                  <a:pt x="1075" y="22253"/>
                </a:cubicBezTo>
                <a:cubicBezTo>
                  <a:pt x="1192" y="22253"/>
                  <a:pt x="1315" y="22237"/>
                  <a:pt x="1441" y="22203"/>
                </a:cubicBezTo>
                <a:cubicBezTo>
                  <a:pt x="1793" y="22121"/>
                  <a:pt x="2145" y="21920"/>
                  <a:pt x="2497" y="21920"/>
                </a:cubicBezTo>
                <a:cubicBezTo>
                  <a:pt x="2540" y="21920"/>
                  <a:pt x="2583" y="21923"/>
                  <a:pt x="2626" y="21929"/>
                </a:cubicBezTo>
                <a:cubicBezTo>
                  <a:pt x="2652" y="21932"/>
                  <a:pt x="2677" y="21933"/>
                  <a:pt x="2700" y="21933"/>
                </a:cubicBezTo>
                <a:cubicBezTo>
                  <a:pt x="3174" y="21933"/>
                  <a:pt x="3190" y="21379"/>
                  <a:pt x="3538" y="21321"/>
                </a:cubicBezTo>
                <a:cubicBezTo>
                  <a:pt x="3659" y="21291"/>
                  <a:pt x="3751" y="21230"/>
                  <a:pt x="3811" y="21169"/>
                </a:cubicBezTo>
                <a:cubicBezTo>
                  <a:pt x="4024" y="20987"/>
                  <a:pt x="4207" y="20805"/>
                  <a:pt x="4389" y="20592"/>
                </a:cubicBezTo>
                <a:cubicBezTo>
                  <a:pt x="4480" y="20501"/>
                  <a:pt x="4571" y="20409"/>
                  <a:pt x="4693" y="20288"/>
                </a:cubicBezTo>
                <a:lnTo>
                  <a:pt x="4723" y="20288"/>
                </a:lnTo>
                <a:cubicBezTo>
                  <a:pt x="4662" y="19923"/>
                  <a:pt x="4966" y="20014"/>
                  <a:pt x="5149" y="19984"/>
                </a:cubicBezTo>
                <a:cubicBezTo>
                  <a:pt x="5328" y="19832"/>
                  <a:pt x="5432" y="19749"/>
                  <a:pt x="5512" y="19749"/>
                </a:cubicBezTo>
                <a:cubicBezTo>
                  <a:pt x="5609" y="19749"/>
                  <a:pt x="5671" y="19870"/>
                  <a:pt x="5787" y="20136"/>
                </a:cubicBezTo>
                <a:cubicBezTo>
                  <a:pt x="6052" y="20106"/>
                  <a:pt x="6203" y="19963"/>
                  <a:pt x="6240" y="19706"/>
                </a:cubicBezTo>
                <a:lnTo>
                  <a:pt x="6240" y="19706"/>
                </a:lnTo>
                <a:cubicBezTo>
                  <a:pt x="6241" y="19708"/>
                  <a:pt x="6242" y="19709"/>
                  <a:pt x="6243" y="19710"/>
                </a:cubicBezTo>
                <a:lnTo>
                  <a:pt x="6243" y="19680"/>
                </a:lnTo>
                <a:cubicBezTo>
                  <a:pt x="6242" y="19689"/>
                  <a:pt x="6241" y="19698"/>
                  <a:pt x="6240" y="19706"/>
                </a:cubicBezTo>
                <a:lnTo>
                  <a:pt x="6240" y="19706"/>
                </a:lnTo>
                <a:cubicBezTo>
                  <a:pt x="6092" y="19525"/>
                  <a:pt x="6123" y="19344"/>
                  <a:pt x="6304" y="19194"/>
                </a:cubicBezTo>
                <a:cubicBezTo>
                  <a:pt x="6367" y="19143"/>
                  <a:pt x="6425" y="19119"/>
                  <a:pt x="6483" y="19119"/>
                </a:cubicBezTo>
                <a:cubicBezTo>
                  <a:pt x="6563" y="19119"/>
                  <a:pt x="6641" y="19166"/>
                  <a:pt x="6729" y="19254"/>
                </a:cubicBezTo>
                <a:cubicBezTo>
                  <a:pt x="6739" y="19275"/>
                  <a:pt x="6763" y="19281"/>
                  <a:pt x="6794" y="19281"/>
                </a:cubicBezTo>
                <a:cubicBezTo>
                  <a:pt x="6854" y="19281"/>
                  <a:pt x="6942" y="19254"/>
                  <a:pt x="7003" y="19254"/>
                </a:cubicBezTo>
                <a:cubicBezTo>
                  <a:pt x="7033" y="19042"/>
                  <a:pt x="7033" y="18829"/>
                  <a:pt x="7033" y="18616"/>
                </a:cubicBezTo>
                <a:cubicBezTo>
                  <a:pt x="7012" y="18489"/>
                  <a:pt x="7020" y="18436"/>
                  <a:pt x="7089" y="18436"/>
                </a:cubicBezTo>
                <a:cubicBezTo>
                  <a:pt x="7119" y="18436"/>
                  <a:pt x="7160" y="18446"/>
                  <a:pt x="7216" y="18464"/>
                </a:cubicBezTo>
                <a:cubicBezTo>
                  <a:pt x="7611" y="18586"/>
                  <a:pt x="7520" y="18829"/>
                  <a:pt x="7459" y="19102"/>
                </a:cubicBezTo>
                <a:cubicBezTo>
                  <a:pt x="7523" y="19124"/>
                  <a:pt x="7603" y="19145"/>
                  <a:pt x="7676" y="19145"/>
                </a:cubicBezTo>
                <a:cubicBezTo>
                  <a:pt x="7707" y="19145"/>
                  <a:pt x="7736" y="19142"/>
                  <a:pt x="7763" y="19133"/>
                </a:cubicBezTo>
                <a:cubicBezTo>
                  <a:pt x="7850" y="19089"/>
                  <a:pt x="7919" y="19071"/>
                  <a:pt x="7976" y="19071"/>
                </a:cubicBezTo>
                <a:cubicBezTo>
                  <a:pt x="8237" y="19071"/>
                  <a:pt x="8232" y="19458"/>
                  <a:pt x="8432" y="19558"/>
                </a:cubicBezTo>
                <a:cubicBezTo>
                  <a:pt x="8735" y="19741"/>
                  <a:pt x="8280" y="19832"/>
                  <a:pt x="8280" y="20014"/>
                </a:cubicBezTo>
                <a:cubicBezTo>
                  <a:pt x="8249" y="20136"/>
                  <a:pt x="8067" y="20288"/>
                  <a:pt x="8067" y="20409"/>
                </a:cubicBezTo>
                <a:cubicBezTo>
                  <a:pt x="8067" y="20622"/>
                  <a:pt x="8158" y="20865"/>
                  <a:pt x="8219" y="21078"/>
                </a:cubicBezTo>
                <a:cubicBezTo>
                  <a:pt x="8462" y="21808"/>
                  <a:pt x="8523" y="22537"/>
                  <a:pt x="8462" y="23297"/>
                </a:cubicBezTo>
                <a:cubicBezTo>
                  <a:pt x="8371" y="24178"/>
                  <a:pt x="9161" y="25485"/>
                  <a:pt x="10042" y="25759"/>
                </a:cubicBezTo>
                <a:cubicBezTo>
                  <a:pt x="10336" y="25857"/>
                  <a:pt x="10571" y="26152"/>
                  <a:pt x="10905" y="26152"/>
                </a:cubicBezTo>
                <a:cubicBezTo>
                  <a:pt x="10986" y="26152"/>
                  <a:pt x="11072" y="26135"/>
                  <a:pt x="11167" y="26093"/>
                </a:cubicBezTo>
                <a:cubicBezTo>
                  <a:pt x="11274" y="26306"/>
                  <a:pt x="11418" y="26367"/>
                  <a:pt x="11577" y="26367"/>
                </a:cubicBezTo>
                <a:cubicBezTo>
                  <a:pt x="11737" y="26367"/>
                  <a:pt x="11912" y="26306"/>
                  <a:pt x="12079" y="26276"/>
                </a:cubicBezTo>
                <a:cubicBezTo>
                  <a:pt x="12201" y="26306"/>
                  <a:pt x="12322" y="26306"/>
                  <a:pt x="12413" y="26337"/>
                </a:cubicBezTo>
                <a:cubicBezTo>
                  <a:pt x="12687" y="26367"/>
                  <a:pt x="12930" y="26397"/>
                  <a:pt x="13173" y="26397"/>
                </a:cubicBezTo>
                <a:cubicBezTo>
                  <a:pt x="14146" y="26397"/>
                  <a:pt x="15088" y="26306"/>
                  <a:pt x="16030" y="26002"/>
                </a:cubicBezTo>
                <a:cubicBezTo>
                  <a:pt x="16760" y="25789"/>
                  <a:pt x="17520" y="25546"/>
                  <a:pt x="18219" y="25212"/>
                </a:cubicBezTo>
                <a:cubicBezTo>
                  <a:pt x="18888" y="24938"/>
                  <a:pt x="19526" y="24543"/>
                  <a:pt x="20164" y="24209"/>
                </a:cubicBezTo>
                <a:cubicBezTo>
                  <a:pt x="20347" y="24118"/>
                  <a:pt x="20559" y="23996"/>
                  <a:pt x="20772" y="23905"/>
                </a:cubicBezTo>
                <a:cubicBezTo>
                  <a:pt x="21319" y="23692"/>
                  <a:pt x="21927" y="23510"/>
                  <a:pt x="22414" y="23206"/>
                </a:cubicBezTo>
                <a:cubicBezTo>
                  <a:pt x="22991" y="22811"/>
                  <a:pt x="23569" y="22476"/>
                  <a:pt x="24146" y="22112"/>
                </a:cubicBezTo>
                <a:cubicBezTo>
                  <a:pt x="24250" y="22047"/>
                  <a:pt x="24348" y="22009"/>
                  <a:pt x="24443" y="22009"/>
                </a:cubicBezTo>
                <a:cubicBezTo>
                  <a:pt x="24571" y="22009"/>
                  <a:pt x="24693" y="22076"/>
                  <a:pt x="24815" y="22233"/>
                </a:cubicBezTo>
                <a:cubicBezTo>
                  <a:pt x="25088" y="22567"/>
                  <a:pt x="25392" y="22902"/>
                  <a:pt x="25666" y="23236"/>
                </a:cubicBezTo>
                <a:cubicBezTo>
                  <a:pt x="25727" y="23327"/>
                  <a:pt x="25727" y="23449"/>
                  <a:pt x="25727" y="23571"/>
                </a:cubicBezTo>
                <a:cubicBezTo>
                  <a:pt x="25747" y="23778"/>
                  <a:pt x="25810" y="23886"/>
                  <a:pt x="25925" y="23886"/>
                </a:cubicBezTo>
                <a:cubicBezTo>
                  <a:pt x="25979" y="23886"/>
                  <a:pt x="26044" y="23862"/>
                  <a:pt x="26122" y="23814"/>
                </a:cubicBezTo>
                <a:cubicBezTo>
                  <a:pt x="26414" y="23628"/>
                  <a:pt x="26707" y="23534"/>
                  <a:pt x="27061" y="23534"/>
                </a:cubicBezTo>
                <a:cubicBezTo>
                  <a:pt x="27111" y="23534"/>
                  <a:pt x="27163" y="23536"/>
                  <a:pt x="27216" y="23540"/>
                </a:cubicBezTo>
                <a:cubicBezTo>
                  <a:pt x="27307" y="23550"/>
                  <a:pt x="27398" y="23554"/>
                  <a:pt x="27490" y="23554"/>
                </a:cubicBezTo>
                <a:cubicBezTo>
                  <a:pt x="27672" y="23554"/>
                  <a:pt x="27854" y="23540"/>
                  <a:pt x="28037" y="23540"/>
                </a:cubicBezTo>
                <a:cubicBezTo>
                  <a:pt x="28063" y="23541"/>
                  <a:pt x="28090" y="23542"/>
                  <a:pt x="28116" y="23542"/>
                </a:cubicBezTo>
                <a:cubicBezTo>
                  <a:pt x="28864" y="23542"/>
                  <a:pt x="29387" y="23126"/>
                  <a:pt x="29769" y="22567"/>
                </a:cubicBezTo>
                <a:cubicBezTo>
                  <a:pt x="29871" y="22405"/>
                  <a:pt x="29931" y="22243"/>
                  <a:pt x="30051" y="22243"/>
                </a:cubicBezTo>
                <a:cubicBezTo>
                  <a:pt x="30110" y="22243"/>
                  <a:pt x="30185" y="22284"/>
                  <a:pt x="30286" y="22385"/>
                </a:cubicBezTo>
                <a:cubicBezTo>
                  <a:pt x="30309" y="22408"/>
                  <a:pt x="30355" y="22418"/>
                  <a:pt x="30405" y="22418"/>
                </a:cubicBezTo>
                <a:cubicBezTo>
                  <a:pt x="30487" y="22418"/>
                  <a:pt x="30583" y="22392"/>
                  <a:pt x="30620" y="22355"/>
                </a:cubicBezTo>
                <a:cubicBezTo>
                  <a:pt x="30833" y="22203"/>
                  <a:pt x="31076" y="22020"/>
                  <a:pt x="31198" y="21808"/>
                </a:cubicBezTo>
                <a:cubicBezTo>
                  <a:pt x="31593" y="21139"/>
                  <a:pt x="32171" y="20744"/>
                  <a:pt x="32930" y="20592"/>
                </a:cubicBezTo>
                <a:cubicBezTo>
                  <a:pt x="32991" y="20592"/>
                  <a:pt x="33052" y="20561"/>
                  <a:pt x="33082" y="20561"/>
                </a:cubicBezTo>
                <a:cubicBezTo>
                  <a:pt x="33386" y="20708"/>
                  <a:pt x="33639" y="20782"/>
                  <a:pt x="33846" y="20782"/>
                </a:cubicBezTo>
                <a:cubicBezTo>
                  <a:pt x="34242" y="20782"/>
                  <a:pt x="34472" y="20512"/>
                  <a:pt x="34572" y="19953"/>
                </a:cubicBezTo>
                <a:cubicBezTo>
                  <a:pt x="34633" y="20105"/>
                  <a:pt x="34663" y="20379"/>
                  <a:pt x="34785" y="20409"/>
                </a:cubicBezTo>
                <a:cubicBezTo>
                  <a:pt x="34848" y="20433"/>
                  <a:pt x="34914" y="20445"/>
                  <a:pt x="34979" y="20445"/>
                </a:cubicBezTo>
                <a:cubicBezTo>
                  <a:pt x="35162" y="20445"/>
                  <a:pt x="35341" y="20354"/>
                  <a:pt x="35453" y="20197"/>
                </a:cubicBezTo>
                <a:cubicBezTo>
                  <a:pt x="35544" y="20075"/>
                  <a:pt x="35666" y="19984"/>
                  <a:pt x="35757" y="19862"/>
                </a:cubicBezTo>
                <a:cubicBezTo>
                  <a:pt x="36213" y="19376"/>
                  <a:pt x="36669" y="18890"/>
                  <a:pt x="37155" y="18434"/>
                </a:cubicBezTo>
                <a:cubicBezTo>
                  <a:pt x="37365" y="18208"/>
                  <a:pt x="37506" y="18102"/>
                  <a:pt x="37665" y="18102"/>
                </a:cubicBezTo>
                <a:cubicBezTo>
                  <a:pt x="37806" y="18102"/>
                  <a:pt x="37960" y="18185"/>
                  <a:pt x="38189" y="18342"/>
                </a:cubicBezTo>
                <a:cubicBezTo>
                  <a:pt x="38402" y="18494"/>
                  <a:pt x="38584" y="18677"/>
                  <a:pt x="38797" y="18829"/>
                </a:cubicBezTo>
                <a:lnTo>
                  <a:pt x="38766" y="18798"/>
                </a:lnTo>
                <a:lnTo>
                  <a:pt x="38766" y="18798"/>
                </a:lnTo>
                <a:cubicBezTo>
                  <a:pt x="38979" y="18981"/>
                  <a:pt x="39162" y="19133"/>
                  <a:pt x="39344" y="19285"/>
                </a:cubicBezTo>
                <a:cubicBezTo>
                  <a:pt x="39709" y="19528"/>
                  <a:pt x="40104" y="19771"/>
                  <a:pt x="40408" y="20075"/>
                </a:cubicBezTo>
                <a:cubicBezTo>
                  <a:pt x="40925" y="20501"/>
                  <a:pt x="41350" y="21017"/>
                  <a:pt x="41836" y="21473"/>
                </a:cubicBezTo>
                <a:cubicBezTo>
                  <a:pt x="42171" y="21747"/>
                  <a:pt x="42536" y="21960"/>
                  <a:pt x="42931" y="22112"/>
                </a:cubicBezTo>
                <a:cubicBezTo>
                  <a:pt x="43083" y="22172"/>
                  <a:pt x="43250" y="22226"/>
                  <a:pt x="43409" y="22226"/>
                </a:cubicBezTo>
                <a:cubicBezTo>
                  <a:pt x="43569" y="22226"/>
                  <a:pt x="43721" y="22172"/>
                  <a:pt x="43843" y="22020"/>
                </a:cubicBezTo>
                <a:cubicBezTo>
                  <a:pt x="43952" y="21829"/>
                  <a:pt x="44061" y="21712"/>
                  <a:pt x="44280" y="21712"/>
                </a:cubicBezTo>
                <a:cubicBezTo>
                  <a:pt x="44305" y="21712"/>
                  <a:pt x="44331" y="21713"/>
                  <a:pt x="44359" y="21716"/>
                </a:cubicBezTo>
                <a:cubicBezTo>
                  <a:pt x="44375" y="21719"/>
                  <a:pt x="44390" y="21720"/>
                  <a:pt x="44402" y="21720"/>
                </a:cubicBezTo>
                <a:cubicBezTo>
                  <a:pt x="44558" y="21720"/>
                  <a:pt x="44474" y="21558"/>
                  <a:pt x="44390" y="21473"/>
                </a:cubicBezTo>
                <a:cubicBezTo>
                  <a:pt x="44268" y="21352"/>
                  <a:pt x="44207" y="21260"/>
                  <a:pt x="44359" y="21108"/>
                </a:cubicBezTo>
                <a:cubicBezTo>
                  <a:pt x="44511" y="20987"/>
                  <a:pt x="44815" y="20865"/>
                  <a:pt x="44815" y="20713"/>
                </a:cubicBezTo>
                <a:cubicBezTo>
                  <a:pt x="44815" y="20531"/>
                  <a:pt x="44602" y="20349"/>
                  <a:pt x="44481" y="20166"/>
                </a:cubicBezTo>
                <a:cubicBezTo>
                  <a:pt x="44420" y="20075"/>
                  <a:pt x="44359" y="19953"/>
                  <a:pt x="44298" y="19832"/>
                </a:cubicBezTo>
                <a:cubicBezTo>
                  <a:pt x="44146" y="19741"/>
                  <a:pt x="44086" y="19649"/>
                  <a:pt x="44268" y="19528"/>
                </a:cubicBezTo>
                <a:cubicBezTo>
                  <a:pt x="44288" y="19518"/>
                  <a:pt x="44312" y="19514"/>
                  <a:pt x="44337" y="19514"/>
                </a:cubicBezTo>
                <a:cubicBezTo>
                  <a:pt x="44386" y="19514"/>
                  <a:pt x="44440" y="19528"/>
                  <a:pt x="44481" y="19528"/>
                </a:cubicBezTo>
                <a:cubicBezTo>
                  <a:pt x="44420" y="19649"/>
                  <a:pt x="44359" y="19741"/>
                  <a:pt x="44329" y="19832"/>
                </a:cubicBezTo>
                <a:cubicBezTo>
                  <a:pt x="44359" y="19832"/>
                  <a:pt x="44420" y="19832"/>
                  <a:pt x="44450" y="19801"/>
                </a:cubicBezTo>
                <a:cubicBezTo>
                  <a:pt x="44675" y="19702"/>
                  <a:pt x="44838" y="19459"/>
                  <a:pt x="45108" y="19459"/>
                </a:cubicBezTo>
                <a:cubicBezTo>
                  <a:pt x="45167" y="19459"/>
                  <a:pt x="45231" y="19470"/>
                  <a:pt x="45302" y="19498"/>
                </a:cubicBezTo>
                <a:cubicBezTo>
                  <a:pt x="45307" y="19503"/>
                  <a:pt x="45316" y="19506"/>
                  <a:pt x="45326" y="19506"/>
                </a:cubicBezTo>
                <a:cubicBezTo>
                  <a:pt x="45373" y="19506"/>
                  <a:pt x="45459" y="19456"/>
                  <a:pt x="45484" y="19406"/>
                </a:cubicBezTo>
                <a:cubicBezTo>
                  <a:pt x="45639" y="19279"/>
                  <a:pt x="45782" y="19231"/>
                  <a:pt x="45926" y="19231"/>
                </a:cubicBezTo>
                <a:cubicBezTo>
                  <a:pt x="46092" y="19231"/>
                  <a:pt x="46261" y="19295"/>
                  <a:pt x="46457" y="19376"/>
                </a:cubicBezTo>
                <a:cubicBezTo>
                  <a:pt x="46621" y="19458"/>
                  <a:pt x="46765" y="19499"/>
                  <a:pt x="46894" y="19499"/>
                </a:cubicBezTo>
                <a:cubicBezTo>
                  <a:pt x="47148" y="19499"/>
                  <a:pt x="47350" y="19343"/>
                  <a:pt x="47551" y="19042"/>
                </a:cubicBezTo>
                <a:cubicBezTo>
                  <a:pt x="47642" y="18920"/>
                  <a:pt x="47672" y="18768"/>
                  <a:pt x="47764" y="18677"/>
                </a:cubicBezTo>
                <a:cubicBezTo>
                  <a:pt x="47834" y="18606"/>
                  <a:pt x="47996" y="18536"/>
                  <a:pt x="48094" y="18536"/>
                </a:cubicBezTo>
                <a:cubicBezTo>
                  <a:pt x="48122" y="18536"/>
                  <a:pt x="48145" y="18542"/>
                  <a:pt x="48159" y="18555"/>
                </a:cubicBezTo>
                <a:cubicBezTo>
                  <a:pt x="48432" y="18798"/>
                  <a:pt x="48736" y="18829"/>
                  <a:pt x="49071" y="18829"/>
                </a:cubicBezTo>
                <a:cubicBezTo>
                  <a:pt x="49223" y="18829"/>
                  <a:pt x="49344" y="18920"/>
                  <a:pt x="49466" y="18950"/>
                </a:cubicBezTo>
                <a:cubicBezTo>
                  <a:pt x="49435" y="18829"/>
                  <a:pt x="49405" y="18677"/>
                  <a:pt x="49375" y="18525"/>
                </a:cubicBezTo>
                <a:cubicBezTo>
                  <a:pt x="49344" y="18464"/>
                  <a:pt x="49283" y="18403"/>
                  <a:pt x="49253" y="18342"/>
                </a:cubicBezTo>
                <a:cubicBezTo>
                  <a:pt x="49223" y="18191"/>
                  <a:pt x="49162" y="18039"/>
                  <a:pt x="49101" y="17887"/>
                </a:cubicBezTo>
                <a:lnTo>
                  <a:pt x="49101" y="17887"/>
                </a:lnTo>
                <a:cubicBezTo>
                  <a:pt x="49192" y="17902"/>
                  <a:pt x="49283" y="17902"/>
                  <a:pt x="49371" y="17902"/>
                </a:cubicBezTo>
                <a:cubicBezTo>
                  <a:pt x="49458" y="17902"/>
                  <a:pt x="49542" y="17902"/>
                  <a:pt x="49618" y="17917"/>
                </a:cubicBezTo>
                <a:cubicBezTo>
                  <a:pt x="49800" y="17978"/>
                  <a:pt x="49952" y="18099"/>
                  <a:pt x="50134" y="18191"/>
                </a:cubicBezTo>
                <a:cubicBezTo>
                  <a:pt x="50317" y="18282"/>
                  <a:pt x="50499" y="18373"/>
                  <a:pt x="50651" y="18494"/>
                </a:cubicBezTo>
                <a:cubicBezTo>
                  <a:pt x="50733" y="18535"/>
                  <a:pt x="50815" y="18564"/>
                  <a:pt x="50888" y="18564"/>
                </a:cubicBezTo>
                <a:cubicBezTo>
                  <a:pt x="50979" y="18564"/>
                  <a:pt x="51057" y="18521"/>
                  <a:pt x="51107" y="18403"/>
                </a:cubicBezTo>
                <a:cubicBezTo>
                  <a:pt x="51137" y="18282"/>
                  <a:pt x="51077" y="18099"/>
                  <a:pt x="50986" y="17978"/>
                </a:cubicBezTo>
                <a:cubicBezTo>
                  <a:pt x="50894" y="17856"/>
                  <a:pt x="50742" y="17826"/>
                  <a:pt x="50621" y="17735"/>
                </a:cubicBezTo>
                <a:cubicBezTo>
                  <a:pt x="50834" y="17461"/>
                  <a:pt x="50499" y="17005"/>
                  <a:pt x="50955" y="16823"/>
                </a:cubicBezTo>
                <a:cubicBezTo>
                  <a:pt x="51411" y="16640"/>
                  <a:pt x="51198" y="16488"/>
                  <a:pt x="50986" y="16276"/>
                </a:cubicBezTo>
                <a:cubicBezTo>
                  <a:pt x="50499" y="15789"/>
                  <a:pt x="50043" y="15333"/>
                  <a:pt x="49557" y="14847"/>
                </a:cubicBezTo>
                <a:cubicBezTo>
                  <a:pt x="48615" y="13935"/>
                  <a:pt x="47612" y="13054"/>
                  <a:pt x="46517" y="12294"/>
                </a:cubicBezTo>
                <a:cubicBezTo>
                  <a:pt x="46061" y="11990"/>
                  <a:pt x="45697" y="11595"/>
                  <a:pt x="45302" y="11200"/>
                </a:cubicBezTo>
                <a:cubicBezTo>
                  <a:pt x="44481" y="10470"/>
                  <a:pt x="43660" y="9741"/>
                  <a:pt x="42870" y="8981"/>
                </a:cubicBezTo>
                <a:cubicBezTo>
                  <a:pt x="42444" y="8586"/>
                  <a:pt x="42019" y="8221"/>
                  <a:pt x="41441" y="8069"/>
                </a:cubicBezTo>
                <a:cubicBezTo>
                  <a:pt x="41137" y="7978"/>
                  <a:pt x="40864" y="7734"/>
                  <a:pt x="40621" y="7552"/>
                </a:cubicBezTo>
                <a:cubicBezTo>
                  <a:pt x="40134" y="7187"/>
                  <a:pt x="39678" y="6731"/>
                  <a:pt x="39131" y="6427"/>
                </a:cubicBezTo>
                <a:cubicBezTo>
                  <a:pt x="38523" y="6063"/>
                  <a:pt x="37824" y="5759"/>
                  <a:pt x="37155" y="5516"/>
                </a:cubicBezTo>
                <a:cubicBezTo>
                  <a:pt x="36947" y="5451"/>
                  <a:pt x="36722" y="5371"/>
                  <a:pt x="36502" y="5371"/>
                </a:cubicBezTo>
                <a:cubicBezTo>
                  <a:pt x="36305" y="5371"/>
                  <a:pt x="36112" y="5436"/>
                  <a:pt x="35940" y="5637"/>
                </a:cubicBezTo>
                <a:cubicBezTo>
                  <a:pt x="35919" y="5657"/>
                  <a:pt x="35886" y="5664"/>
                  <a:pt x="35845" y="5664"/>
                </a:cubicBezTo>
                <a:cubicBezTo>
                  <a:pt x="35764" y="5664"/>
                  <a:pt x="35656" y="5637"/>
                  <a:pt x="35575" y="5637"/>
                </a:cubicBezTo>
                <a:cubicBezTo>
                  <a:pt x="35575" y="5607"/>
                  <a:pt x="35544" y="5576"/>
                  <a:pt x="35514" y="5576"/>
                </a:cubicBezTo>
                <a:cubicBezTo>
                  <a:pt x="35371" y="5433"/>
                  <a:pt x="35211" y="5390"/>
                  <a:pt x="35043" y="5390"/>
                </a:cubicBezTo>
                <a:cubicBezTo>
                  <a:pt x="34891" y="5390"/>
                  <a:pt x="34731" y="5426"/>
                  <a:pt x="34572" y="5455"/>
                </a:cubicBezTo>
                <a:cubicBezTo>
                  <a:pt x="34055" y="5546"/>
                  <a:pt x="33538" y="5698"/>
                  <a:pt x="33022" y="5789"/>
                </a:cubicBezTo>
                <a:cubicBezTo>
                  <a:pt x="32823" y="5839"/>
                  <a:pt x="32686" y="5869"/>
                  <a:pt x="32579" y="5869"/>
                </a:cubicBezTo>
                <a:cubicBezTo>
                  <a:pt x="32361" y="5869"/>
                  <a:pt x="32274" y="5742"/>
                  <a:pt x="32049" y="5394"/>
                </a:cubicBezTo>
                <a:cubicBezTo>
                  <a:pt x="31684" y="4908"/>
                  <a:pt x="31411" y="4391"/>
                  <a:pt x="30803" y="4087"/>
                </a:cubicBezTo>
                <a:cubicBezTo>
                  <a:pt x="29891" y="3631"/>
                  <a:pt x="28918" y="3601"/>
                  <a:pt x="27976" y="3601"/>
                </a:cubicBezTo>
                <a:cubicBezTo>
                  <a:pt x="27003" y="3601"/>
                  <a:pt x="26061" y="3783"/>
                  <a:pt x="25088" y="3874"/>
                </a:cubicBezTo>
                <a:cubicBezTo>
                  <a:pt x="24784" y="3905"/>
                  <a:pt x="24480" y="3935"/>
                  <a:pt x="24176" y="3935"/>
                </a:cubicBezTo>
                <a:cubicBezTo>
                  <a:pt x="24128" y="3938"/>
                  <a:pt x="24082" y="3939"/>
                  <a:pt x="24039" y="3939"/>
                </a:cubicBezTo>
                <a:cubicBezTo>
                  <a:pt x="23626" y="3939"/>
                  <a:pt x="23463" y="3801"/>
                  <a:pt x="23325" y="3388"/>
                </a:cubicBezTo>
                <a:cubicBezTo>
                  <a:pt x="23173" y="3084"/>
                  <a:pt x="23082" y="2719"/>
                  <a:pt x="22961" y="2415"/>
                </a:cubicBezTo>
                <a:cubicBezTo>
                  <a:pt x="22505" y="1321"/>
                  <a:pt x="21410" y="804"/>
                  <a:pt x="20438" y="257"/>
                </a:cubicBezTo>
                <a:cubicBezTo>
                  <a:pt x="20073" y="75"/>
                  <a:pt x="19587" y="44"/>
                  <a:pt x="19161" y="14"/>
                </a:cubicBezTo>
                <a:cubicBezTo>
                  <a:pt x="18986" y="5"/>
                  <a:pt x="18812" y="0"/>
                  <a:pt x="1863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CUSTOM_1">
    <p:bg>
      <p:bgPr>
        <a:solidFill>
          <a:schemeClr val="dk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3889048" y="977075"/>
            <a:ext cx="445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00" name="Google Shape;100;p16"/>
          <p:cNvGrpSpPr/>
          <p:nvPr/>
        </p:nvGrpSpPr>
        <p:grpSpPr>
          <a:xfrm flipH="1">
            <a:off x="6664681" y="3925451"/>
            <a:ext cx="3361949" cy="1387393"/>
            <a:chOff x="2840975" y="1919750"/>
            <a:chExt cx="592675" cy="252125"/>
          </a:xfrm>
        </p:grpSpPr>
        <p:sp>
          <p:nvSpPr>
            <p:cNvPr id="101" name="Google Shape;101;p16"/>
            <p:cNvSpPr/>
            <p:nvPr/>
          </p:nvSpPr>
          <p:spPr>
            <a:xfrm>
              <a:off x="3206600" y="1919750"/>
              <a:ext cx="227050" cy="147875"/>
            </a:xfrm>
            <a:custGeom>
              <a:avLst/>
              <a:gdLst/>
              <a:ahLst/>
              <a:cxnLst/>
              <a:rect l="l" t="t" r="r" b="b"/>
              <a:pathLst>
                <a:path w="9082" h="5915" extrusionOk="0">
                  <a:moveTo>
                    <a:pt x="900" y="360"/>
                  </a:moveTo>
                  <a:cubicBezTo>
                    <a:pt x="2093" y="1009"/>
                    <a:pt x="3327" y="1574"/>
                    <a:pt x="4583" y="2097"/>
                  </a:cubicBezTo>
                  <a:cubicBezTo>
                    <a:pt x="5524" y="2494"/>
                    <a:pt x="6508" y="2829"/>
                    <a:pt x="7470" y="3164"/>
                  </a:cubicBezTo>
                  <a:cubicBezTo>
                    <a:pt x="5273" y="2892"/>
                    <a:pt x="3097" y="2641"/>
                    <a:pt x="900" y="2473"/>
                  </a:cubicBezTo>
                  <a:cubicBezTo>
                    <a:pt x="879" y="1783"/>
                    <a:pt x="879" y="1072"/>
                    <a:pt x="900" y="360"/>
                  </a:cubicBezTo>
                  <a:close/>
                  <a:moveTo>
                    <a:pt x="984" y="2724"/>
                  </a:moveTo>
                  <a:lnTo>
                    <a:pt x="984" y="2724"/>
                  </a:lnTo>
                  <a:cubicBezTo>
                    <a:pt x="2909" y="3017"/>
                    <a:pt x="4855" y="3248"/>
                    <a:pt x="6780" y="3457"/>
                  </a:cubicBezTo>
                  <a:cubicBezTo>
                    <a:pt x="6477" y="3465"/>
                    <a:pt x="6177" y="3471"/>
                    <a:pt x="5876" y="3471"/>
                  </a:cubicBezTo>
                  <a:cubicBezTo>
                    <a:pt x="5451" y="3471"/>
                    <a:pt x="5024" y="3460"/>
                    <a:pt x="4583" y="3436"/>
                  </a:cubicBezTo>
                  <a:cubicBezTo>
                    <a:pt x="3660" y="3400"/>
                    <a:pt x="2662" y="3229"/>
                    <a:pt x="1703" y="3229"/>
                  </a:cubicBezTo>
                  <a:cubicBezTo>
                    <a:pt x="1532" y="3229"/>
                    <a:pt x="1362" y="3235"/>
                    <a:pt x="1193" y="3248"/>
                  </a:cubicBezTo>
                  <a:cubicBezTo>
                    <a:pt x="1151" y="3143"/>
                    <a:pt x="1110" y="3059"/>
                    <a:pt x="1068" y="2955"/>
                  </a:cubicBezTo>
                  <a:cubicBezTo>
                    <a:pt x="1047" y="2892"/>
                    <a:pt x="1005" y="2808"/>
                    <a:pt x="984" y="2724"/>
                  </a:cubicBezTo>
                  <a:close/>
                  <a:moveTo>
                    <a:pt x="942" y="3415"/>
                  </a:moveTo>
                  <a:cubicBezTo>
                    <a:pt x="963" y="3415"/>
                    <a:pt x="984" y="3415"/>
                    <a:pt x="1026" y="3436"/>
                  </a:cubicBezTo>
                  <a:cubicBezTo>
                    <a:pt x="1026" y="3436"/>
                    <a:pt x="1047" y="3457"/>
                    <a:pt x="1047" y="3478"/>
                  </a:cubicBezTo>
                  <a:cubicBezTo>
                    <a:pt x="1068" y="3509"/>
                    <a:pt x="1104" y="3525"/>
                    <a:pt x="1138" y="3525"/>
                  </a:cubicBezTo>
                  <a:cubicBezTo>
                    <a:pt x="1172" y="3525"/>
                    <a:pt x="1204" y="3509"/>
                    <a:pt x="1214" y="3478"/>
                  </a:cubicBezTo>
                  <a:cubicBezTo>
                    <a:pt x="2281" y="3729"/>
                    <a:pt x="3516" y="3687"/>
                    <a:pt x="4583" y="3750"/>
                  </a:cubicBezTo>
                  <a:cubicBezTo>
                    <a:pt x="5180" y="3773"/>
                    <a:pt x="5777" y="3789"/>
                    <a:pt x="6370" y="3789"/>
                  </a:cubicBezTo>
                  <a:cubicBezTo>
                    <a:pt x="6858" y="3789"/>
                    <a:pt x="7344" y="3778"/>
                    <a:pt x="7826" y="3750"/>
                  </a:cubicBezTo>
                  <a:lnTo>
                    <a:pt x="7826" y="3750"/>
                  </a:lnTo>
                  <a:cubicBezTo>
                    <a:pt x="6382" y="4064"/>
                    <a:pt x="4960" y="4461"/>
                    <a:pt x="3537" y="4817"/>
                  </a:cubicBezTo>
                  <a:cubicBezTo>
                    <a:pt x="2679" y="5026"/>
                    <a:pt x="1821" y="5235"/>
                    <a:pt x="963" y="5445"/>
                  </a:cubicBezTo>
                  <a:cubicBezTo>
                    <a:pt x="818" y="5478"/>
                    <a:pt x="732" y="5524"/>
                    <a:pt x="668" y="5524"/>
                  </a:cubicBezTo>
                  <a:cubicBezTo>
                    <a:pt x="612" y="5524"/>
                    <a:pt x="572" y="5489"/>
                    <a:pt x="524" y="5382"/>
                  </a:cubicBezTo>
                  <a:cubicBezTo>
                    <a:pt x="461" y="5173"/>
                    <a:pt x="607" y="4901"/>
                    <a:pt x="649" y="4691"/>
                  </a:cubicBezTo>
                  <a:cubicBezTo>
                    <a:pt x="754" y="4273"/>
                    <a:pt x="838" y="3833"/>
                    <a:pt x="942" y="3415"/>
                  </a:cubicBezTo>
                  <a:close/>
                  <a:moveTo>
                    <a:pt x="762" y="0"/>
                  </a:moveTo>
                  <a:cubicBezTo>
                    <a:pt x="694" y="0"/>
                    <a:pt x="628" y="54"/>
                    <a:pt x="628" y="130"/>
                  </a:cubicBezTo>
                  <a:cubicBezTo>
                    <a:pt x="607" y="946"/>
                    <a:pt x="607" y="1762"/>
                    <a:pt x="649" y="2578"/>
                  </a:cubicBezTo>
                  <a:cubicBezTo>
                    <a:pt x="649" y="2599"/>
                    <a:pt x="649" y="2599"/>
                    <a:pt x="649" y="2620"/>
                  </a:cubicBezTo>
                  <a:cubicBezTo>
                    <a:pt x="649" y="2641"/>
                    <a:pt x="649" y="2662"/>
                    <a:pt x="649" y="2683"/>
                  </a:cubicBezTo>
                  <a:cubicBezTo>
                    <a:pt x="649" y="2770"/>
                    <a:pt x="722" y="2813"/>
                    <a:pt x="782" y="2813"/>
                  </a:cubicBezTo>
                  <a:cubicBezTo>
                    <a:pt x="795" y="2813"/>
                    <a:pt x="806" y="2812"/>
                    <a:pt x="817" y="2808"/>
                  </a:cubicBezTo>
                  <a:cubicBezTo>
                    <a:pt x="838" y="2892"/>
                    <a:pt x="858" y="2976"/>
                    <a:pt x="879" y="3038"/>
                  </a:cubicBezTo>
                  <a:cubicBezTo>
                    <a:pt x="900" y="3122"/>
                    <a:pt x="921" y="3206"/>
                    <a:pt x="942" y="3269"/>
                  </a:cubicBezTo>
                  <a:cubicBezTo>
                    <a:pt x="900" y="3289"/>
                    <a:pt x="858" y="3289"/>
                    <a:pt x="796" y="3289"/>
                  </a:cubicBezTo>
                  <a:cubicBezTo>
                    <a:pt x="775" y="3289"/>
                    <a:pt x="775" y="3352"/>
                    <a:pt x="796" y="3373"/>
                  </a:cubicBezTo>
                  <a:lnTo>
                    <a:pt x="838" y="3373"/>
                  </a:lnTo>
                  <a:cubicBezTo>
                    <a:pt x="607" y="3813"/>
                    <a:pt x="419" y="4252"/>
                    <a:pt x="294" y="4733"/>
                  </a:cubicBezTo>
                  <a:cubicBezTo>
                    <a:pt x="231" y="4963"/>
                    <a:pt x="1" y="5445"/>
                    <a:pt x="126" y="5675"/>
                  </a:cubicBezTo>
                  <a:cubicBezTo>
                    <a:pt x="219" y="5852"/>
                    <a:pt x="391" y="5914"/>
                    <a:pt x="594" y="5914"/>
                  </a:cubicBezTo>
                  <a:cubicBezTo>
                    <a:pt x="989" y="5914"/>
                    <a:pt x="1503" y="5681"/>
                    <a:pt x="1779" y="5612"/>
                  </a:cubicBezTo>
                  <a:cubicBezTo>
                    <a:pt x="4143" y="5026"/>
                    <a:pt x="6571" y="4545"/>
                    <a:pt x="8914" y="3833"/>
                  </a:cubicBezTo>
                  <a:cubicBezTo>
                    <a:pt x="9019" y="3813"/>
                    <a:pt x="9040" y="3708"/>
                    <a:pt x="8998" y="3624"/>
                  </a:cubicBezTo>
                  <a:cubicBezTo>
                    <a:pt x="9081" y="3541"/>
                    <a:pt x="9061" y="3373"/>
                    <a:pt x="8935" y="3352"/>
                  </a:cubicBezTo>
                  <a:cubicBezTo>
                    <a:pt x="6131" y="2662"/>
                    <a:pt x="3432" y="1260"/>
                    <a:pt x="838" y="25"/>
                  </a:cubicBezTo>
                  <a:cubicBezTo>
                    <a:pt x="815" y="8"/>
                    <a:pt x="788" y="0"/>
                    <a:pt x="762" y="0"/>
                  </a:cubicBezTo>
                  <a:close/>
                </a:path>
              </a:pathLst>
            </a:custGeom>
            <a:solidFill>
              <a:srgbClr val="000000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2840975" y="1959875"/>
              <a:ext cx="355875" cy="212000"/>
            </a:xfrm>
            <a:custGeom>
              <a:avLst/>
              <a:gdLst/>
              <a:ahLst/>
              <a:cxnLst/>
              <a:rect l="l" t="t" r="r" b="b"/>
              <a:pathLst>
                <a:path w="14235" h="8480" extrusionOk="0">
                  <a:moveTo>
                    <a:pt x="7825" y="1454"/>
                  </a:moveTo>
                  <a:cubicBezTo>
                    <a:pt x="7993" y="1496"/>
                    <a:pt x="8160" y="1496"/>
                    <a:pt x="8307" y="1559"/>
                  </a:cubicBezTo>
                  <a:cubicBezTo>
                    <a:pt x="8516" y="1643"/>
                    <a:pt x="8662" y="1768"/>
                    <a:pt x="8788" y="1915"/>
                  </a:cubicBezTo>
                  <a:cubicBezTo>
                    <a:pt x="9018" y="2500"/>
                    <a:pt x="8830" y="3170"/>
                    <a:pt x="8160" y="3316"/>
                  </a:cubicBezTo>
                  <a:cubicBezTo>
                    <a:pt x="8092" y="3333"/>
                    <a:pt x="8029" y="3340"/>
                    <a:pt x="7970" y="3340"/>
                  </a:cubicBezTo>
                  <a:cubicBezTo>
                    <a:pt x="7336" y="3340"/>
                    <a:pt x="7200" y="2475"/>
                    <a:pt x="7449" y="1977"/>
                  </a:cubicBezTo>
                  <a:cubicBezTo>
                    <a:pt x="7553" y="1768"/>
                    <a:pt x="7679" y="1601"/>
                    <a:pt x="7825" y="1454"/>
                  </a:cubicBezTo>
                  <a:close/>
                  <a:moveTo>
                    <a:pt x="3913" y="4112"/>
                  </a:moveTo>
                  <a:cubicBezTo>
                    <a:pt x="4289" y="4237"/>
                    <a:pt x="4645" y="4195"/>
                    <a:pt x="5001" y="4405"/>
                  </a:cubicBezTo>
                  <a:cubicBezTo>
                    <a:pt x="5231" y="4530"/>
                    <a:pt x="5419" y="4697"/>
                    <a:pt x="5587" y="4886"/>
                  </a:cubicBezTo>
                  <a:cubicBezTo>
                    <a:pt x="5608" y="5346"/>
                    <a:pt x="5545" y="5827"/>
                    <a:pt x="5084" y="6078"/>
                  </a:cubicBezTo>
                  <a:cubicBezTo>
                    <a:pt x="4955" y="6156"/>
                    <a:pt x="4808" y="6191"/>
                    <a:pt x="4660" y="6191"/>
                  </a:cubicBezTo>
                  <a:cubicBezTo>
                    <a:pt x="4326" y="6191"/>
                    <a:pt x="3982" y="6012"/>
                    <a:pt x="3808" y="5723"/>
                  </a:cubicBezTo>
                  <a:cubicBezTo>
                    <a:pt x="3557" y="5262"/>
                    <a:pt x="3662" y="4656"/>
                    <a:pt x="3892" y="4112"/>
                  </a:cubicBezTo>
                  <a:close/>
                  <a:moveTo>
                    <a:pt x="10649" y="0"/>
                  </a:moveTo>
                  <a:cubicBezTo>
                    <a:pt x="10538" y="0"/>
                    <a:pt x="10426" y="4"/>
                    <a:pt x="10315" y="11"/>
                  </a:cubicBezTo>
                  <a:cubicBezTo>
                    <a:pt x="9395" y="73"/>
                    <a:pt x="8349" y="387"/>
                    <a:pt x="7637" y="1057"/>
                  </a:cubicBezTo>
                  <a:cubicBezTo>
                    <a:pt x="7492" y="1032"/>
                    <a:pt x="7346" y="1020"/>
                    <a:pt x="7201" y="1020"/>
                  </a:cubicBezTo>
                  <a:cubicBezTo>
                    <a:pt x="5649" y="1020"/>
                    <a:pt x="4131" y="2391"/>
                    <a:pt x="3557" y="3902"/>
                  </a:cubicBezTo>
                  <a:cubicBezTo>
                    <a:pt x="3462" y="3885"/>
                    <a:pt x="3367" y="3878"/>
                    <a:pt x="3275" y="3878"/>
                  </a:cubicBezTo>
                  <a:cubicBezTo>
                    <a:pt x="2331" y="3878"/>
                    <a:pt x="1538" y="4704"/>
                    <a:pt x="1004" y="5409"/>
                  </a:cubicBezTo>
                  <a:cubicBezTo>
                    <a:pt x="356" y="6288"/>
                    <a:pt x="0" y="7459"/>
                    <a:pt x="670" y="8401"/>
                  </a:cubicBezTo>
                  <a:cubicBezTo>
                    <a:pt x="704" y="8456"/>
                    <a:pt x="754" y="8479"/>
                    <a:pt x="802" y="8479"/>
                  </a:cubicBezTo>
                  <a:cubicBezTo>
                    <a:pt x="901" y="8479"/>
                    <a:pt x="991" y="8381"/>
                    <a:pt x="921" y="8254"/>
                  </a:cubicBezTo>
                  <a:cubicBezTo>
                    <a:pt x="167" y="6643"/>
                    <a:pt x="1758" y="4342"/>
                    <a:pt x="3473" y="4112"/>
                  </a:cubicBezTo>
                  <a:lnTo>
                    <a:pt x="3473" y="4112"/>
                  </a:lnTo>
                  <a:cubicBezTo>
                    <a:pt x="3348" y="4446"/>
                    <a:pt x="3285" y="4802"/>
                    <a:pt x="3285" y="5137"/>
                  </a:cubicBezTo>
                  <a:cubicBezTo>
                    <a:pt x="3285" y="5910"/>
                    <a:pt x="3875" y="6595"/>
                    <a:pt x="4658" y="6595"/>
                  </a:cubicBezTo>
                  <a:cubicBezTo>
                    <a:pt x="4722" y="6595"/>
                    <a:pt x="4788" y="6590"/>
                    <a:pt x="4854" y="6581"/>
                  </a:cubicBezTo>
                  <a:cubicBezTo>
                    <a:pt x="5482" y="6497"/>
                    <a:pt x="5942" y="5911"/>
                    <a:pt x="5921" y="5304"/>
                  </a:cubicBezTo>
                  <a:cubicBezTo>
                    <a:pt x="5942" y="5283"/>
                    <a:pt x="5963" y="5262"/>
                    <a:pt x="5942" y="5241"/>
                  </a:cubicBezTo>
                  <a:cubicBezTo>
                    <a:pt x="5942" y="5179"/>
                    <a:pt x="5921" y="5116"/>
                    <a:pt x="5900" y="5053"/>
                  </a:cubicBezTo>
                  <a:cubicBezTo>
                    <a:pt x="5880" y="4969"/>
                    <a:pt x="5859" y="4907"/>
                    <a:pt x="5838" y="4823"/>
                  </a:cubicBezTo>
                  <a:cubicBezTo>
                    <a:pt x="5817" y="4802"/>
                    <a:pt x="5817" y="4802"/>
                    <a:pt x="5796" y="4781"/>
                  </a:cubicBezTo>
                  <a:cubicBezTo>
                    <a:pt x="5649" y="4509"/>
                    <a:pt x="5461" y="4258"/>
                    <a:pt x="5189" y="4091"/>
                  </a:cubicBezTo>
                  <a:cubicBezTo>
                    <a:pt x="4945" y="3916"/>
                    <a:pt x="4570" y="3756"/>
                    <a:pt x="4234" y="3756"/>
                  </a:cubicBezTo>
                  <a:cubicBezTo>
                    <a:pt x="4167" y="3756"/>
                    <a:pt x="4101" y="3763"/>
                    <a:pt x="4038" y="3777"/>
                  </a:cubicBezTo>
                  <a:cubicBezTo>
                    <a:pt x="4101" y="3630"/>
                    <a:pt x="4185" y="3505"/>
                    <a:pt x="4248" y="3379"/>
                  </a:cubicBezTo>
                  <a:cubicBezTo>
                    <a:pt x="4959" y="2228"/>
                    <a:pt x="6110" y="1454"/>
                    <a:pt x="7449" y="1245"/>
                  </a:cubicBezTo>
                  <a:lnTo>
                    <a:pt x="7449" y="1245"/>
                  </a:lnTo>
                  <a:cubicBezTo>
                    <a:pt x="7302" y="1412"/>
                    <a:pt x="7198" y="1580"/>
                    <a:pt x="7093" y="1768"/>
                  </a:cubicBezTo>
                  <a:cubicBezTo>
                    <a:pt x="6678" y="2577"/>
                    <a:pt x="6921" y="3735"/>
                    <a:pt x="8006" y="3735"/>
                  </a:cubicBezTo>
                  <a:cubicBezTo>
                    <a:pt x="8015" y="3735"/>
                    <a:pt x="8025" y="3735"/>
                    <a:pt x="8035" y="3735"/>
                  </a:cubicBezTo>
                  <a:cubicBezTo>
                    <a:pt x="9102" y="3735"/>
                    <a:pt x="9395" y="2500"/>
                    <a:pt x="8997" y="1705"/>
                  </a:cubicBezTo>
                  <a:cubicBezTo>
                    <a:pt x="8966" y="1658"/>
                    <a:pt x="8934" y="1635"/>
                    <a:pt x="8894" y="1635"/>
                  </a:cubicBezTo>
                  <a:cubicBezTo>
                    <a:pt x="8881" y="1635"/>
                    <a:pt x="8866" y="1637"/>
                    <a:pt x="8851" y="1643"/>
                  </a:cubicBezTo>
                  <a:cubicBezTo>
                    <a:pt x="8767" y="1496"/>
                    <a:pt x="8662" y="1392"/>
                    <a:pt x="8537" y="1287"/>
                  </a:cubicBezTo>
                  <a:cubicBezTo>
                    <a:pt x="8453" y="1224"/>
                    <a:pt x="8328" y="1182"/>
                    <a:pt x="8202" y="1140"/>
                  </a:cubicBezTo>
                  <a:cubicBezTo>
                    <a:pt x="8579" y="868"/>
                    <a:pt x="9039" y="680"/>
                    <a:pt x="9478" y="575"/>
                  </a:cubicBezTo>
                  <a:cubicBezTo>
                    <a:pt x="9918" y="460"/>
                    <a:pt x="10358" y="405"/>
                    <a:pt x="10795" y="405"/>
                  </a:cubicBezTo>
                  <a:cubicBezTo>
                    <a:pt x="11939" y="405"/>
                    <a:pt x="13055" y="782"/>
                    <a:pt x="14040" y="1433"/>
                  </a:cubicBezTo>
                  <a:cubicBezTo>
                    <a:pt x="14057" y="1444"/>
                    <a:pt x="14075" y="1449"/>
                    <a:pt x="14092" y="1449"/>
                  </a:cubicBezTo>
                  <a:cubicBezTo>
                    <a:pt x="14174" y="1449"/>
                    <a:pt x="14235" y="1336"/>
                    <a:pt x="14165" y="1266"/>
                  </a:cubicBezTo>
                  <a:cubicBezTo>
                    <a:pt x="13203" y="439"/>
                    <a:pt x="11923" y="0"/>
                    <a:pt x="10649" y="0"/>
                  </a:cubicBezTo>
                  <a:close/>
                </a:path>
              </a:pathLst>
            </a:custGeom>
            <a:solidFill>
              <a:srgbClr val="000000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6"/>
          <p:cNvSpPr/>
          <p:nvPr/>
        </p:nvSpPr>
        <p:spPr>
          <a:xfrm rot="10799946" flipH="1">
            <a:off x="2112426" y="-694318"/>
            <a:ext cx="2283614" cy="1319700"/>
          </a:xfrm>
          <a:custGeom>
            <a:avLst/>
            <a:gdLst/>
            <a:ahLst/>
            <a:cxnLst/>
            <a:rect l="l" t="t" r="r" b="b"/>
            <a:pathLst>
              <a:path w="14235" h="8480" extrusionOk="0">
                <a:moveTo>
                  <a:pt x="7825" y="1454"/>
                </a:moveTo>
                <a:cubicBezTo>
                  <a:pt x="7993" y="1496"/>
                  <a:pt x="8160" y="1496"/>
                  <a:pt x="8307" y="1559"/>
                </a:cubicBezTo>
                <a:cubicBezTo>
                  <a:pt x="8516" y="1643"/>
                  <a:pt x="8662" y="1768"/>
                  <a:pt x="8788" y="1915"/>
                </a:cubicBezTo>
                <a:cubicBezTo>
                  <a:pt x="9018" y="2500"/>
                  <a:pt x="8830" y="3170"/>
                  <a:pt x="8160" y="3316"/>
                </a:cubicBezTo>
                <a:cubicBezTo>
                  <a:pt x="8092" y="3333"/>
                  <a:pt x="8029" y="3340"/>
                  <a:pt x="7970" y="3340"/>
                </a:cubicBezTo>
                <a:cubicBezTo>
                  <a:pt x="7336" y="3340"/>
                  <a:pt x="7200" y="2475"/>
                  <a:pt x="7449" y="1977"/>
                </a:cubicBezTo>
                <a:cubicBezTo>
                  <a:pt x="7553" y="1768"/>
                  <a:pt x="7679" y="1601"/>
                  <a:pt x="7825" y="1454"/>
                </a:cubicBezTo>
                <a:close/>
                <a:moveTo>
                  <a:pt x="3913" y="4112"/>
                </a:moveTo>
                <a:cubicBezTo>
                  <a:pt x="4289" y="4237"/>
                  <a:pt x="4645" y="4195"/>
                  <a:pt x="5001" y="4405"/>
                </a:cubicBezTo>
                <a:cubicBezTo>
                  <a:pt x="5231" y="4530"/>
                  <a:pt x="5419" y="4697"/>
                  <a:pt x="5587" y="4886"/>
                </a:cubicBezTo>
                <a:cubicBezTo>
                  <a:pt x="5608" y="5346"/>
                  <a:pt x="5545" y="5827"/>
                  <a:pt x="5084" y="6078"/>
                </a:cubicBezTo>
                <a:cubicBezTo>
                  <a:pt x="4955" y="6156"/>
                  <a:pt x="4808" y="6191"/>
                  <a:pt x="4660" y="6191"/>
                </a:cubicBezTo>
                <a:cubicBezTo>
                  <a:pt x="4326" y="6191"/>
                  <a:pt x="3982" y="6012"/>
                  <a:pt x="3808" y="5723"/>
                </a:cubicBezTo>
                <a:cubicBezTo>
                  <a:pt x="3557" y="5262"/>
                  <a:pt x="3662" y="4656"/>
                  <a:pt x="3892" y="4112"/>
                </a:cubicBezTo>
                <a:close/>
                <a:moveTo>
                  <a:pt x="10649" y="0"/>
                </a:moveTo>
                <a:cubicBezTo>
                  <a:pt x="10538" y="0"/>
                  <a:pt x="10426" y="4"/>
                  <a:pt x="10315" y="11"/>
                </a:cubicBezTo>
                <a:cubicBezTo>
                  <a:pt x="9395" y="73"/>
                  <a:pt x="8349" y="387"/>
                  <a:pt x="7637" y="1057"/>
                </a:cubicBezTo>
                <a:cubicBezTo>
                  <a:pt x="7492" y="1032"/>
                  <a:pt x="7346" y="1020"/>
                  <a:pt x="7201" y="1020"/>
                </a:cubicBezTo>
                <a:cubicBezTo>
                  <a:pt x="5649" y="1020"/>
                  <a:pt x="4131" y="2391"/>
                  <a:pt x="3557" y="3902"/>
                </a:cubicBezTo>
                <a:cubicBezTo>
                  <a:pt x="3462" y="3885"/>
                  <a:pt x="3367" y="3878"/>
                  <a:pt x="3275" y="3878"/>
                </a:cubicBezTo>
                <a:cubicBezTo>
                  <a:pt x="2331" y="3878"/>
                  <a:pt x="1538" y="4704"/>
                  <a:pt x="1004" y="5409"/>
                </a:cubicBezTo>
                <a:cubicBezTo>
                  <a:pt x="356" y="6288"/>
                  <a:pt x="0" y="7459"/>
                  <a:pt x="670" y="8401"/>
                </a:cubicBezTo>
                <a:cubicBezTo>
                  <a:pt x="704" y="8456"/>
                  <a:pt x="754" y="8479"/>
                  <a:pt x="802" y="8479"/>
                </a:cubicBezTo>
                <a:cubicBezTo>
                  <a:pt x="901" y="8479"/>
                  <a:pt x="991" y="8381"/>
                  <a:pt x="921" y="8254"/>
                </a:cubicBezTo>
                <a:cubicBezTo>
                  <a:pt x="167" y="6643"/>
                  <a:pt x="1758" y="4342"/>
                  <a:pt x="3473" y="4112"/>
                </a:cubicBezTo>
                <a:lnTo>
                  <a:pt x="3473" y="4112"/>
                </a:lnTo>
                <a:cubicBezTo>
                  <a:pt x="3348" y="4446"/>
                  <a:pt x="3285" y="4802"/>
                  <a:pt x="3285" y="5137"/>
                </a:cubicBezTo>
                <a:cubicBezTo>
                  <a:pt x="3285" y="5910"/>
                  <a:pt x="3875" y="6595"/>
                  <a:pt x="4658" y="6595"/>
                </a:cubicBezTo>
                <a:cubicBezTo>
                  <a:pt x="4722" y="6595"/>
                  <a:pt x="4788" y="6590"/>
                  <a:pt x="4854" y="6581"/>
                </a:cubicBezTo>
                <a:cubicBezTo>
                  <a:pt x="5482" y="6497"/>
                  <a:pt x="5942" y="5911"/>
                  <a:pt x="5921" y="5304"/>
                </a:cubicBezTo>
                <a:cubicBezTo>
                  <a:pt x="5942" y="5283"/>
                  <a:pt x="5963" y="5262"/>
                  <a:pt x="5942" y="5241"/>
                </a:cubicBezTo>
                <a:cubicBezTo>
                  <a:pt x="5942" y="5179"/>
                  <a:pt x="5921" y="5116"/>
                  <a:pt x="5900" y="5053"/>
                </a:cubicBezTo>
                <a:cubicBezTo>
                  <a:pt x="5880" y="4969"/>
                  <a:pt x="5859" y="4907"/>
                  <a:pt x="5838" y="4823"/>
                </a:cubicBezTo>
                <a:cubicBezTo>
                  <a:pt x="5817" y="4802"/>
                  <a:pt x="5817" y="4802"/>
                  <a:pt x="5796" y="4781"/>
                </a:cubicBezTo>
                <a:cubicBezTo>
                  <a:pt x="5649" y="4509"/>
                  <a:pt x="5461" y="4258"/>
                  <a:pt x="5189" y="4091"/>
                </a:cubicBezTo>
                <a:cubicBezTo>
                  <a:pt x="4945" y="3916"/>
                  <a:pt x="4570" y="3756"/>
                  <a:pt x="4234" y="3756"/>
                </a:cubicBezTo>
                <a:cubicBezTo>
                  <a:pt x="4167" y="3756"/>
                  <a:pt x="4101" y="3763"/>
                  <a:pt x="4038" y="3777"/>
                </a:cubicBezTo>
                <a:cubicBezTo>
                  <a:pt x="4101" y="3630"/>
                  <a:pt x="4185" y="3505"/>
                  <a:pt x="4248" y="3379"/>
                </a:cubicBezTo>
                <a:cubicBezTo>
                  <a:pt x="4959" y="2228"/>
                  <a:pt x="6110" y="1454"/>
                  <a:pt x="7449" y="1245"/>
                </a:cubicBezTo>
                <a:lnTo>
                  <a:pt x="7449" y="1245"/>
                </a:lnTo>
                <a:cubicBezTo>
                  <a:pt x="7302" y="1412"/>
                  <a:pt x="7198" y="1580"/>
                  <a:pt x="7093" y="1768"/>
                </a:cubicBezTo>
                <a:cubicBezTo>
                  <a:pt x="6678" y="2577"/>
                  <a:pt x="6921" y="3735"/>
                  <a:pt x="8006" y="3735"/>
                </a:cubicBezTo>
                <a:cubicBezTo>
                  <a:pt x="8015" y="3735"/>
                  <a:pt x="8025" y="3735"/>
                  <a:pt x="8035" y="3735"/>
                </a:cubicBezTo>
                <a:cubicBezTo>
                  <a:pt x="9102" y="3735"/>
                  <a:pt x="9395" y="2500"/>
                  <a:pt x="8997" y="1705"/>
                </a:cubicBezTo>
                <a:cubicBezTo>
                  <a:pt x="8966" y="1658"/>
                  <a:pt x="8934" y="1635"/>
                  <a:pt x="8894" y="1635"/>
                </a:cubicBezTo>
                <a:cubicBezTo>
                  <a:pt x="8881" y="1635"/>
                  <a:pt x="8866" y="1637"/>
                  <a:pt x="8851" y="1643"/>
                </a:cubicBezTo>
                <a:cubicBezTo>
                  <a:pt x="8767" y="1496"/>
                  <a:pt x="8662" y="1392"/>
                  <a:pt x="8537" y="1287"/>
                </a:cubicBezTo>
                <a:cubicBezTo>
                  <a:pt x="8453" y="1224"/>
                  <a:pt x="8328" y="1182"/>
                  <a:pt x="8202" y="1140"/>
                </a:cubicBezTo>
                <a:cubicBezTo>
                  <a:pt x="8579" y="868"/>
                  <a:pt x="9039" y="680"/>
                  <a:pt x="9478" y="575"/>
                </a:cubicBezTo>
                <a:cubicBezTo>
                  <a:pt x="9918" y="460"/>
                  <a:pt x="10358" y="405"/>
                  <a:pt x="10795" y="405"/>
                </a:cubicBezTo>
                <a:cubicBezTo>
                  <a:pt x="11939" y="405"/>
                  <a:pt x="13055" y="782"/>
                  <a:pt x="14040" y="1433"/>
                </a:cubicBezTo>
                <a:cubicBezTo>
                  <a:pt x="14057" y="1444"/>
                  <a:pt x="14075" y="1449"/>
                  <a:pt x="14092" y="1449"/>
                </a:cubicBezTo>
                <a:cubicBezTo>
                  <a:pt x="14174" y="1449"/>
                  <a:pt x="14235" y="1336"/>
                  <a:pt x="14165" y="1266"/>
                </a:cubicBezTo>
                <a:cubicBezTo>
                  <a:pt x="13203" y="439"/>
                  <a:pt x="11923" y="0"/>
                  <a:pt x="10649" y="0"/>
                </a:cubicBezTo>
                <a:close/>
              </a:path>
            </a:pathLst>
          </a:custGeom>
          <a:solidFill>
            <a:srgbClr val="000000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1"/>
          </p:nvPr>
        </p:nvSpPr>
        <p:spPr>
          <a:xfrm>
            <a:off x="3889025" y="1621525"/>
            <a:ext cx="4453500" cy="25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4">
    <p:bg>
      <p:bgPr>
        <a:solidFill>
          <a:schemeClr val="dk2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/>
          <p:nvPr/>
        </p:nvSpPr>
        <p:spPr>
          <a:xfrm>
            <a:off x="1373425" y="4540650"/>
            <a:ext cx="1752609" cy="848889"/>
          </a:xfrm>
          <a:custGeom>
            <a:avLst/>
            <a:gdLst/>
            <a:ahLst/>
            <a:cxnLst/>
            <a:rect l="l" t="t" r="r" b="b"/>
            <a:pathLst>
              <a:path w="61339" h="29710" extrusionOk="0">
                <a:moveTo>
                  <a:pt x="49454" y="587"/>
                </a:moveTo>
                <a:lnTo>
                  <a:pt x="49454" y="587"/>
                </a:lnTo>
                <a:cubicBezTo>
                  <a:pt x="49484" y="647"/>
                  <a:pt x="49545" y="708"/>
                  <a:pt x="49576" y="738"/>
                </a:cubicBezTo>
                <a:lnTo>
                  <a:pt x="49484" y="799"/>
                </a:lnTo>
                <a:cubicBezTo>
                  <a:pt x="49454" y="708"/>
                  <a:pt x="49454" y="647"/>
                  <a:pt x="49454" y="587"/>
                </a:cubicBezTo>
                <a:close/>
                <a:moveTo>
                  <a:pt x="11672" y="2258"/>
                </a:moveTo>
                <a:lnTo>
                  <a:pt x="11642" y="2319"/>
                </a:lnTo>
                <a:lnTo>
                  <a:pt x="11642" y="2258"/>
                </a:lnTo>
                <a:close/>
                <a:moveTo>
                  <a:pt x="56050" y="13353"/>
                </a:moveTo>
                <a:cubicBezTo>
                  <a:pt x="56050" y="13377"/>
                  <a:pt x="56050" y="13419"/>
                  <a:pt x="56050" y="13466"/>
                </a:cubicBezTo>
                <a:lnTo>
                  <a:pt x="56050" y="13466"/>
                </a:lnTo>
                <a:cubicBezTo>
                  <a:pt x="56030" y="13437"/>
                  <a:pt x="56009" y="13403"/>
                  <a:pt x="55989" y="13383"/>
                </a:cubicBezTo>
                <a:cubicBezTo>
                  <a:pt x="55989" y="13383"/>
                  <a:pt x="56019" y="13353"/>
                  <a:pt x="56050" y="13353"/>
                </a:cubicBezTo>
                <a:close/>
                <a:moveTo>
                  <a:pt x="46445" y="15632"/>
                </a:moveTo>
                <a:lnTo>
                  <a:pt x="46475" y="15663"/>
                </a:lnTo>
                <a:lnTo>
                  <a:pt x="46414" y="15663"/>
                </a:lnTo>
                <a:lnTo>
                  <a:pt x="46445" y="15632"/>
                </a:lnTo>
                <a:close/>
                <a:moveTo>
                  <a:pt x="55077" y="27669"/>
                </a:moveTo>
                <a:lnTo>
                  <a:pt x="55138" y="27699"/>
                </a:lnTo>
                <a:lnTo>
                  <a:pt x="55077" y="27699"/>
                </a:lnTo>
                <a:lnTo>
                  <a:pt x="55077" y="27669"/>
                </a:lnTo>
                <a:close/>
                <a:moveTo>
                  <a:pt x="55685" y="27791"/>
                </a:moveTo>
                <a:lnTo>
                  <a:pt x="55716" y="27821"/>
                </a:lnTo>
                <a:lnTo>
                  <a:pt x="55655" y="27821"/>
                </a:lnTo>
                <a:lnTo>
                  <a:pt x="55685" y="27791"/>
                </a:lnTo>
                <a:close/>
                <a:moveTo>
                  <a:pt x="53649" y="28094"/>
                </a:moveTo>
                <a:lnTo>
                  <a:pt x="53649" y="28125"/>
                </a:lnTo>
                <a:lnTo>
                  <a:pt x="53618" y="28094"/>
                </a:lnTo>
                <a:close/>
                <a:moveTo>
                  <a:pt x="56475" y="27882"/>
                </a:moveTo>
                <a:lnTo>
                  <a:pt x="56475" y="27882"/>
                </a:lnTo>
                <a:cubicBezTo>
                  <a:pt x="56567" y="27912"/>
                  <a:pt x="56688" y="27943"/>
                  <a:pt x="56719" y="28003"/>
                </a:cubicBezTo>
                <a:cubicBezTo>
                  <a:pt x="56775" y="28088"/>
                  <a:pt x="56779" y="28198"/>
                  <a:pt x="56779" y="28310"/>
                </a:cubicBezTo>
                <a:lnTo>
                  <a:pt x="56779" y="28310"/>
                </a:lnTo>
                <a:cubicBezTo>
                  <a:pt x="56693" y="28239"/>
                  <a:pt x="56587" y="28206"/>
                  <a:pt x="56506" y="28125"/>
                </a:cubicBezTo>
                <a:cubicBezTo>
                  <a:pt x="56475" y="28064"/>
                  <a:pt x="56506" y="27973"/>
                  <a:pt x="56475" y="27882"/>
                </a:cubicBezTo>
                <a:close/>
                <a:moveTo>
                  <a:pt x="54469" y="28155"/>
                </a:moveTo>
                <a:cubicBezTo>
                  <a:pt x="54530" y="28155"/>
                  <a:pt x="54591" y="28186"/>
                  <a:pt x="54712" y="28186"/>
                </a:cubicBezTo>
                <a:cubicBezTo>
                  <a:pt x="54591" y="28277"/>
                  <a:pt x="54560" y="28338"/>
                  <a:pt x="54500" y="28338"/>
                </a:cubicBezTo>
                <a:cubicBezTo>
                  <a:pt x="54469" y="28338"/>
                  <a:pt x="54409" y="28277"/>
                  <a:pt x="54378" y="28246"/>
                </a:cubicBezTo>
                <a:cubicBezTo>
                  <a:pt x="54409" y="28216"/>
                  <a:pt x="54439" y="28186"/>
                  <a:pt x="54469" y="28155"/>
                </a:cubicBezTo>
                <a:close/>
                <a:moveTo>
                  <a:pt x="54458" y="1"/>
                </a:moveTo>
                <a:cubicBezTo>
                  <a:pt x="54397" y="1"/>
                  <a:pt x="54352" y="92"/>
                  <a:pt x="54257" y="283"/>
                </a:cubicBezTo>
                <a:cubicBezTo>
                  <a:pt x="54121" y="537"/>
                  <a:pt x="54014" y="659"/>
                  <a:pt x="53882" y="659"/>
                </a:cubicBezTo>
                <a:cubicBezTo>
                  <a:pt x="53778" y="659"/>
                  <a:pt x="53658" y="582"/>
                  <a:pt x="53497" y="435"/>
                </a:cubicBezTo>
                <a:cubicBezTo>
                  <a:pt x="53316" y="253"/>
                  <a:pt x="53151" y="157"/>
                  <a:pt x="52941" y="157"/>
                </a:cubicBezTo>
                <a:cubicBezTo>
                  <a:pt x="52869" y="157"/>
                  <a:pt x="52792" y="168"/>
                  <a:pt x="52706" y="191"/>
                </a:cubicBezTo>
                <a:cubicBezTo>
                  <a:pt x="52676" y="197"/>
                  <a:pt x="52644" y="200"/>
                  <a:pt x="52612" y="200"/>
                </a:cubicBezTo>
                <a:cubicBezTo>
                  <a:pt x="52483" y="200"/>
                  <a:pt x="52342" y="161"/>
                  <a:pt x="52220" y="161"/>
                </a:cubicBezTo>
                <a:cubicBezTo>
                  <a:pt x="52098" y="161"/>
                  <a:pt x="51946" y="161"/>
                  <a:pt x="51825" y="191"/>
                </a:cubicBezTo>
                <a:cubicBezTo>
                  <a:pt x="51709" y="214"/>
                  <a:pt x="51576" y="273"/>
                  <a:pt x="51466" y="273"/>
                </a:cubicBezTo>
                <a:cubicBezTo>
                  <a:pt x="51431" y="273"/>
                  <a:pt x="51398" y="267"/>
                  <a:pt x="51369" y="252"/>
                </a:cubicBezTo>
                <a:cubicBezTo>
                  <a:pt x="51276" y="235"/>
                  <a:pt x="51185" y="228"/>
                  <a:pt x="51095" y="228"/>
                </a:cubicBezTo>
                <a:cubicBezTo>
                  <a:pt x="50865" y="228"/>
                  <a:pt x="50646" y="278"/>
                  <a:pt x="50427" y="343"/>
                </a:cubicBezTo>
                <a:cubicBezTo>
                  <a:pt x="50092" y="435"/>
                  <a:pt x="49788" y="495"/>
                  <a:pt x="49454" y="587"/>
                </a:cubicBezTo>
                <a:cubicBezTo>
                  <a:pt x="48968" y="738"/>
                  <a:pt x="48481" y="951"/>
                  <a:pt x="47965" y="1042"/>
                </a:cubicBezTo>
                <a:cubicBezTo>
                  <a:pt x="47448" y="1134"/>
                  <a:pt x="46992" y="1255"/>
                  <a:pt x="46536" y="1468"/>
                </a:cubicBezTo>
                <a:lnTo>
                  <a:pt x="46506" y="1468"/>
                </a:lnTo>
                <a:cubicBezTo>
                  <a:pt x="46323" y="1529"/>
                  <a:pt x="46110" y="1590"/>
                  <a:pt x="45898" y="1650"/>
                </a:cubicBezTo>
                <a:cubicBezTo>
                  <a:pt x="45746" y="1711"/>
                  <a:pt x="45533" y="1742"/>
                  <a:pt x="45442" y="1863"/>
                </a:cubicBezTo>
                <a:cubicBezTo>
                  <a:pt x="45407" y="1919"/>
                  <a:pt x="45364" y="1938"/>
                  <a:pt x="45317" y="1938"/>
                </a:cubicBezTo>
                <a:cubicBezTo>
                  <a:pt x="45220" y="1938"/>
                  <a:pt x="45108" y="1857"/>
                  <a:pt x="45020" y="1857"/>
                </a:cubicBezTo>
                <a:cubicBezTo>
                  <a:pt x="44966" y="1857"/>
                  <a:pt x="44921" y="1887"/>
                  <a:pt x="44895" y="1985"/>
                </a:cubicBezTo>
                <a:cubicBezTo>
                  <a:pt x="44861" y="2130"/>
                  <a:pt x="44803" y="2173"/>
                  <a:pt x="44735" y="2173"/>
                </a:cubicBezTo>
                <a:cubicBezTo>
                  <a:pt x="44640" y="2173"/>
                  <a:pt x="44527" y="2091"/>
                  <a:pt x="44437" y="2091"/>
                </a:cubicBezTo>
                <a:cubicBezTo>
                  <a:pt x="44416" y="2091"/>
                  <a:pt x="44396" y="2095"/>
                  <a:pt x="44378" y="2106"/>
                </a:cubicBezTo>
                <a:cubicBezTo>
                  <a:pt x="44196" y="2228"/>
                  <a:pt x="44013" y="2380"/>
                  <a:pt x="43831" y="2441"/>
                </a:cubicBezTo>
                <a:cubicBezTo>
                  <a:pt x="43527" y="2562"/>
                  <a:pt x="43193" y="2653"/>
                  <a:pt x="42858" y="2745"/>
                </a:cubicBezTo>
                <a:cubicBezTo>
                  <a:pt x="42585" y="2836"/>
                  <a:pt x="42341" y="3018"/>
                  <a:pt x="42068" y="3140"/>
                </a:cubicBezTo>
                <a:cubicBezTo>
                  <a:pt x="41338" y="3444"/>
                  <a:pt x="40700" y="3869"/>
                  <a:pt x="39910" y="4082"/>
                </a:cubicBezTo>
                <a:cubicBezTo>
                  <a:pt x="39575" y="4173"/>
                  <a:pt x="39180" y="4295"/>
                  <a:pt x="38937" y="4538"/>
                </a:cubicBezTo>
                <a:cubicBezTo>
                  <a:pt x="38481" y="4963"/>
                  <a:pt x="37934" y="5207"/>
                  <a:pt x="37387" y="5450"/>
                </a:cubicBezTo>
                <a:cubicBezTo>
                  <a:pt x="37053" y="5602"/>
                  <a:pt x="36718" y="5663"/>
                  <a:pt x="36445" y="5845"/>
                </a:cubicBezTo>
                <a:cubicBezTo>
                  <a:pt x="35764" y="6299"/>
                  <a:pt x="35042" y="6439"/>
                  <a:pt x="34278" y="6439"/>
                </a:cubicBezTo>
                <a:cubicBezTo>
                  <a:pt x="34120" y="6439"/>
                  <a:pt x="33961" y="6433"/>
                  <a:pt x="33800" y="6422"/>
                </a:cubicBezTo>
                <a:cubicBezTo>
                  <a:pt x="31916" y="6301"/>
                  <a:pt x="30122" y="5845"/>
                  <a:pt x="28299" y="5450"/>
                </a:cubicBezTo>
                <a:cubicBezTo>
                  <a:pt x="27508" y="5267"/>
                  <a:pt x="26779" y="4994"/>
                  <a:pt x="25989" y="4963"/>
                </a:cubicBezTo>
                <a:cubicBezTo>
                  <a:pt x="25320" y="4933"/>
                  <a:pt x="24682" y="4660"/>
                  <a:pt x="24013" y="4568"/>
                </a:cubicBezTo>
                <a:cubicBezTo>
                  <a:pt x="23040" y="4416"/>
                  <a:pt x="22067" y="4021"/>
                  <a:pt x="21064" y="3778"/>
                </a:cubicBezTo>
                <a:cubicBezTo>
                  <a:pt x="18754" y="3231"/>
                  <a:pt x="16414" y="2684"/>
                  <a:pt x="14073" y="2197"/>
                </a:cubicBezTo>
                <a:cubicBezTo>
                  <a:pt x="13131" y="2015"/>
                  <a:pt x="12158" y="2015"/>
                  <a:pt x="11186" y="1954"/>
                </a:cubicBezTo>
                <a:cubicBezTo>
                  <a:pt x="11134" y="1949"/>
                  <a:pt x="11093" y="1945"/>
                  <a:pt x="11059" y="1945"/>
                </a:cubicBezTo>
                <a:cubicBezTo>
                  <a:pt x="10917" y="1945"/>
                  <a:pt x="10935" y="2011"/>
                  <a:pt x="11034" y="2258"/>
                </a:cubicBezTo>
                <a:cubicBezTo>
                  <a:pt x="11034" y="2289"/>
                  <a:pt x="10973" y="2380"/>
                  <a:pt x="10912" y="2410"/>
                </a:cubicBezTo>
                <a:cubicBezTo>
                  <a:pt x="10730" y="2441"/>
                  <a:pt x="10548" y="2471"/>
                  <a:pt x="10335" y="2501"/>
                </a:cubicBezTo>
                <a:cubicBezTo>
                  <a:pt x="10365" y="2593"/>
                  <a:pt x="10396" y="2684"/>
                  <a:pt x="10396" y="2775"/>
                </a:cubicBezTo>
                <a:cubicBezTo>
                  <a:pt x="10254" y="2775"/>
                  <a:pt x="10112" y="2761"/>
                  <a:pt x="9970" y="2761"/>
                </a:cubicBezTo>
                <a:cubicBezTo>
                  <a:pt x="9899" y="2761"/>
                  <a:pt x="9828" y="2765"/>
                  <a:pt x="9757" y="2775"/>
                </a:cubicBezTo>
                <a:cubicBezTo>
                  <a:pt x="9544" y="2775"/>
                  <a:pt x="9332" y="2897"/>
                  <a:pt x="9605" y="3140"/>
                </a:cubicBezTo>
                <a:cubicBezTo>
                  <a:pt x="9757" y="3292"/>
                  <a:pt x="9666" y="3322"/>
                  <a:pt x="9514" y="3322"/>
                </a:cubicBezTo>
                <a:cubicBezTo>
                  <a:pt x="9484" y="3328"/>
                  <a:pt x="9453" y="3331"/>
                  <a:pt x="9423" y="3331"/>
                </a:cubicBezTo>
                <a:cubicBezTo>
                  <a:pt x="9303" y="3331"/>
                  <a:pt x="9186" y="3292"/>
                  <a:pt x="9089" y="3292"/>
                </a:cubicBezTo>
                <a:cubicBezTo>
                  <a:pt x="8937" y="3322"/>
                  <a:pt x="8845" y="3353"/>
                  <a:pt x="8937" y="3535"/>
                </a:cubicBezTo>
                <a:cubicBezTo>
                  <a:pt x="9119" y="4021"/>
                  <a:pt x="9119" y="4021"/>
                  <a:pt x="8602" y="4021"/>
                </a:cubicBezTo>
                <a:cubicBezTo>
                  <a:pt x="8389" y="4052"/>
                  <a:pt x="8177" y="4082"/>
                  <a:pt x="7964" y="4112"/>
                </a:cubicBezTo>
                <a:cubicBezTo>
                  <a:pt x="7873" y="4112"/>
                  <a:pt x="7721" y="4143"/>
                  <a:pt x="7721" y="4143"/>
                </a:cubicBezTo>
                <a:cubicBezTo>
                  <a:pt x="7721" y="4508"/>
                  <a:pt x="7386" y="4508"/>
                  <a:pt x="7204" y="4599"/>
                </a:cubicBezTo>
                <a:cubicBezTo>
                  <a:pt x="6991" y="4690"/>
                  <a:pt x="6870" y="4751"/>
                  <a:pt x="7022" y="4994"/>
                </a:cubicBezTo>
                <a:cubicBezTo>
                  <a:pt x="7022" y="5024"/>
                  <a:pt x="6900" y="5146"/>
                  <a:pt x="6870" y="5146"/>
                </a:cubicBezTo>
                <a:cubicBezTo>
                  <a:pt x="6774" y="5098"/>
                  <a:pt x="6662" y="5009"/>
                  <a:pt x="6598" y="5009"/>
                </a:cubicBezTo>
                <a:cubicBezTo>
                  <a:pt x="6541" y="5009"/>
                  <a:pt x="6524" y="5082"/>
                  <a:pt x="6596" y="5328"/>
                </a:cubicBezTo>
                <a:cubicBezTo>
                  <a:pt x="6624" y="5328"/>
                  <a:pt x="6393" y="5484"/>
                  <a:pt x="6310" y="5484"/>
                </a:cubicBezTo>
                <a:cubicBezTo>
                  <a:pt x="6303" y="5484"/>
                  <a:pt x="6297" y="5483"/>
                  <a:pt x="6292" y="5480"/>
                </a:cubicBezTo>
                <a:cubicBezTo>
                  <a:pt x="6129" y="5412"/>
                  <a:pt x="5974" y="5384"/>
                  <a:pt x="5827" y="5384"/>
                </a:cubicBezTo>
                <a:cubicBezTo>
                  <a:pt x="5316" y="5384"/>
                  <a:pt x="4886" y="5724"/>
                  <a:pt x="4438" y="5936"/>
                </a:cubicBezTo>
                <a:cubicBezTo>
                  <a:pt x="3921" y="6210"/>
                  <a:pt x="3830" y="7182"/>
                  <a:pt x="4286" y="7547"/>
                </a:cubicBezTo>
                <a:cubicBezTo>
                  <a:pt x="4833" y="7973"/>
                  <a:pt x="5411" y="8337"/>
                  <a:pt x="5988" y="8702"/>
                </a:cubicBezTo>
                <a:cubicBezTo>
                  <a:pt x="6041" y="8720"/>
                  <a:pt x="6104" y="8737"/>
                  <a:pt x="6159" y="8737"/>
                </a:cubicBezTo>
                <a:cubicBezTo>
                  <a:pt x="6199" y="8737"/>
                  <a:pt x="6236" y="8728"/>
                  <a:pt x="6262" y="8702"/>
                </a:cubicBezTo>
                <a:cubicBezTo>
                  <a:pt x="6419" y="8619"/>
                  <a:pt x="6563" y="8586"/>
                  <a:pt x="6699" y="8586"/>
                </a:cubicBezTo>
                <a:cubicBezTo>
                  <a:pt x="7060" y="8586"/>
                  <a:pt x="7359" y="8821"/>
                  <a:pt x="7690" y="8976"/>
                </a:cubicBezTo>
                <a:cubicBezTo>
                  <a:pt x="7933" y="9097"/>
                  <a:pt x="8055" y="9219"/>
                  <a:pt x="8116" y="9523"/>
                </a:cubicBezTo>
                <a:cubicBezTo>
                  <a:pt x="8146" y="9888"/>
                  <a:pt x="8389" y="10161"/>
                  <a:pt x="8785" y="10313"/>
                </a:cubicBezTo>
                <a:cubicBezTo>
                  <a:pt x="9119" y="10435"/>
                  <a:pt x="9423" y="10617"/>
                  <a:pt x="9757" y="10769"/>
                </a:cubicBezTo>
                <a:cubicBezTo>
                  <a:pt x="9970" y="10860"/>
                  <a:pt x="9970" y="10951"/>
                  <a:pt x="9909" y="11164"/>
                </a:cubicBezTo>
                <a:cubicBezTo>
                  <a:pt x="9788" y="11529"/>
                  <a:pt x="9879" y="11620"/>
                  <a:pt x="10244" y="11711"/>
                </a:cubicBezTo>
                <a:cubicBezTo>
                  <a:pt x="10821" y="11894"/>
                  <a:pt x="11429" y="12076"/>
                  <a:pt x="12098" y="12289"/>
                </a:cubicBezTo>
                <a:cubicBezTo>
                  <a:pt x="11307" y="12532"/>
                  <a:pt x="10608" y="12745"/>
                  <a:pt x="9909" y="12958"/>
                </a:cubicBezTo>
                <a:cubicBezTo>
                  <a:pt x="9392" y="13109"/>
                  <a:pt x="8876" y="13292"/>
                  <a:pt x="8389" y="13474"/>
                </a:cubicBezTo>
                <a:cubicBezTo>
                  <a:pt x="8055" y="13596"/>
                  <a:pt x="7690" y="13717"/>
                  <a:pt x="7417" y="13961"/>
                </a:cubicBezTo>
                <a:cubicBezTo>
                  <a:pt x="6870" y="14416"/>
                  <a:pt x="6262" y="14751"/>
                  <a:pt x="5623" y="14903"/>
                </a:cubicBezTo>
                <a:cubicBezTo>
                  <a:pt x="5350" y="14964"/>
                  <a:pt x="5319" y="15207"/>
                  <a:pt x="5107" y="15237"/>
                </a:cubicBezTo>
                <a:cubicBezTo>
                  <a:pt x="4894" y="15298"/>
                  <a:pt x="4620" y="15359"/>
                  <a:pt x="4438" y="15511"/>
                </a:cubicBezTo>
                <a:cubicBezTo>
                  <a:pt x="3769" y="15997"/>
                  <a:pt x="3101" y="16483"/>
                  <a:pt x="2371" y="16909"/>
                </a:cubicBezTo>
                <a:cubicBezTo>
                  <a:pt x="2006" y="17122"/>
                  <a:pt x="1702" y="17426"/>
                  <a:pt x="1338" y="17608"/>
                </a:cubicBezTo>
                <a:cubicBezTo>
                  <a:pt x="760" y="17882"/>
                  <a:pt x="395" y="18307"/>
                  <a:pt x="243" y="18885"/>
                </a:cubicBezTo>
                <a:cubicBezTo>
                  <a:pt x="91" y="19432"/>
                  <a:pt x="0" y="20040"/>
                  <a:pt x="578" y="20465"/>
                </a:cubicBezTo>
                <a:cubicBezTo>
                  <a:pt x="699" y="20587"/>
                  <a:pt x="730" y="20830"/>
                  <a:pt x="790" y="21012"/>
                </a:cubicBezTo>
                <a:cubicBezTo>
                  <a:pt x="882" y="21286"/>
                  <a:pt x="1003" y="21590"/>
                  <a:pt x="1368" y="21590"/>
                </a:cubicBezTo>
                <a:cubicBezTo>
                  <a:pt x="2067" y="21590"/>
                  <a:pt x="2645" y="21803"/>
                  <a:pt x="3070" y="22411"/>
                </a:cubicBezTo>
                <a:cubicBezTo>
                  <a:pt x="3141" y="22505"/>
                  <a:pt x="3208" y="22545"/>
                  <a:pt x="3270" y="22545"/>
                </a:cubicBezTo>
                <a:cubicBezTo>
                  <a:pt x="3367" y="22545"/>
                  <a:pt x="3452" y="22449"/>
                  <a:pt x="3526" y="22319"/>
                </a:cubicBezTo>
                <a:cubicBezTo>
                  <a:pt x="3526" y="22319"/>
                  <a:pt x="3525" y="22319"/>
                  <a:pt x="3525" y="22319"/>
                </a:cubicBezTo>
                <a:lnTo>
                  <a:pt x="3525" y="22319"/>
                </a:lnTo>
                <a:cubicBezTo>
                  <a:pt x="3606" y="22315"/>
                  <a:pt x="3699" y="22299"/>
                  <a:pt x="3776" y="22299"/>
                </a:cubicBezTo>
                <a:cubicBezTo>
                  <a:pt x="3841" y="22299"/>
                  <a:pt x="3895" y="22311"/>
                  <a:pt x="3921" y="22350"/>
                </a:cubicBezTo>
                <a:cubicBezTo>
                  <a:pt x="4195" y="22654"/>
                  <a:pt x="4438" y="23018"/>
                  <a:pt x="4681" y="23353"/>
                </a:cubicBezTo>
                <a:lnTo>
                  <a:pt x="4681" y="23322"/>
                </a:lnTo>
                <a:cubicBezTo>
                  <a:pt x="5076" y="23566"/>
                  <a:pt x="5441" y="23839"/>
                  <a:pt x="5471" y="24325"/>
                </a:cubicBezTo>
                <a:cubicBezTo>
                  <a:pt x="5471" y="24599"/>
                  <a:pt x="5532" y="24751"/>
                  <a:pt x="5775" y="24873"/>
                </a:cubicBezTo>
                <a:cubicBezTo>
                  <a:pt x="6201" y="25025"/>
                  <a:pt x="6718" y="25085"/>
                  <a:pt x="7022" y="25389"/>
                </a:cubicBezTo>
                <a:cubicBezTo>
                  <a:pt x="7185" y="25541"/>
                  <a:pt x="7353" y="25581"/>
                  <a:pt x="7521" y="25581"/>
                </a:cubicBezTo>
                <a:cubicBezTo>
                  <a:pt x="7708" y="25581"/>
                  <a:pt x="7895" y="25532"/>
                  <a:pt x="8079" y="25532"/>
                </a:cubicBezTo>
                <a:cubicBezTo>
                  <a:pt x="8163" y="25532"/>
                  <a:pt x="8246" y="25542"/>
                  <a:pt x="8329" y="25572"/>
                </a:cubicBezTo>
                <a:cubicBezTo>
                  <a:pt x="8361" y="25585"/>
                  <a:pt x="8397" y="25589"/>
                  <a:pt x="8436" y="25589"/>
                </a:cubicBezTo>
                <a:cubicBezTo>
                  <a:pt x="8542" y="25589"/>
                  <a:pt x="8668" y="25554"/>
                  <a:pt x="8784" y="25554"/>
                </a:cubicBezTo>
                <a:cubicBezTo>
                  <a:pt x="8826" y="25554"/>
                  <a:pt x="8868" y="25559"/>
                  <a:pt x="8906" y="25572"/>
                </a:cubicBezTo>
                <a:cubicBezTo>
                  <a:pt x="9636" y="25734"/>
                  <a:pt x="10379" y="25761"/>
                  <a:pt x="11117" y="25761"/>
                </a:cubicBezTo>
                <a:cubicBezTo>
                  <a:pt x="11486" y="25761"/>
                  <a:pt x="11855" y="25754"/>
                  <a:pt x="12219" y="25754"/>
                </a:cubicBezTo>
                <a:cubicBezTo>
                  <a:pt x="14651" y="25754"/>
                  <a:pt x="17052" y="25389"/>
                  <a:pt x="19393" y="24781"/>
                </a:cubicBezTo>
                <a:cubicBezTo>
                  <a:pt x="19636" y="24721"/>
                  <a:pt x="19849" y="24660"/>
                  <a:pt x="20092" y="24569"/>
                </a:cubicBezTo>
                <a:cubicBezTo>
                  <a:pt x="20973" y="24265"/>
                  <a:pt x="21824" y="23991"/>
                  <a:pt x="22767" y="23961"/>
                </a:cubicBezTo>
                <a:cubicBezTo>
                  <a:pt x="22825" y="23954"/>
                  <a:pt x="22880" y="23950"/>
                  <a:pt x="22932" y="23950"/>
                </a:cubicBezTo>
                <a:cubicBezTo>
                  <a:pt x="23120" y="23950"/>
                  <a:pt x="23268" y="24000"/>
                  <a:pt x="23435" y="24143"/>
                </a:cubicBezTo>
                <a:cubicBezTo>
                  <a:pt x="23526" y="24204"/>
                  <a:pt x="23678" y="24204"/>
                  <a:pt x="23800" y="24234"/>
                </a:cubicBezTo>
                <a:cubicBezTo>
                  <a:pt x="23800" y="24021"/>
                  <a:pt x="24195" y="23961"/>
                  <a:pt x="23982" y="23687"/>
                </a:cubicBezTo>
                <a:cubicBezTo>
                  <a:pt x="23952" y="23626"/>
                  <a:pt x="23922" y="23535"/>
                  <a:pt x="23891" y="23474"/>
                </a:cubicBezTo>
                <a:cubicBezTo>
                  <a:pt x="23972" y="23474"/>
                  <a:pt x="24053" y="23447"/>
                  <a:pt x="24125" y="23447"/>
                </a:cubicBezTo>
                <a:cubicBezTo>
                  <a:pt x="24161" y="23447"/>
                  <a:pt x="24195" y="23454"/>
                  <a:pt x="24226" y="23474"/>
                </a:cubicBezTo>
                <a:cubicBezTo>
                  <a:pt x="24408" y="23596"/>
                  <a:pt x="24560" y="23748"/>
                  <a:pt x="24742" y="23870"/>
                </a:cubicBezTo>
                <a:cubicBezTo>
                  <a:pt x="24864" y="23961"/>
                  <a:pt x="24955" y="24082"/>
                  <a:pt x="25107" y="24113"/>
                </a:cubicBezTo>
                <a:cubicBezTo>
                  <a:pt x="25124" y="24118"/>
                  <a:pt x="25143" y="24121"/>
                  <a:pt x="25162" y="24121"/>
                </a:cubicBezTo>
                <a:cubicBezTo>
                  <a:pt x="25245" y="24121"/>
                  <a:pt x="25343" y="24076"/>
                  <a:pt x="25441" y="24052"/>
                </a:cubicBezTo>
                <a:cubicBezTo>
                  <a:pt x="25411" y="23961"/>
                  <a:pt x="25381" y="23870"/>
                  <a:pt x="25320" y="23809"/>
                </a:cubicBezTo>
                <a:cubicBezTo>
                  <a:pt x="25107" y="23596"/>
                  <a:pt x="24894" y="23414"/>
                  <a:pt x="24682" y="23201"/>
                </a:cubicBezTo>
                <a:cubicBezTo>
                  <a:pt x="24651" y="23170"/>
                  <a:pt x="24651" y="23018"/>
                  <a:pt x="24651" y="23018"/>
                </a:cubicBezTo>
                <a:cubicBezTo>
                  <a:pt x="24894" y="22897"/>
                  <a:pt x="25137" y="22745"/>
                  <a:pt x="25411" y="22714"/>
                </a:cubicBezTo>
                <a:cubicBezTo>
                  <a:pt x="25563" y="22714"/>
                  <a:pt x="25715" y="22927"/>
                  <a:pt x="25867" y="23018"/>
                </a:cubicBezTo>
                <a:cubicBezTo>
                  <a:pt x="25928" y="23049"/>
                  <a:pt x="26019" y="23079"/>
                  <a:pt x="26080" y="23110"/>
                </a:cubicBezTo>
                <a:cubicBezTo>
                  <a:pt x="26080" y="23018"/>
                  <a:pt x="26080" y="22927"/>
                  <a:pt x="26080" y="22866"/>
                </a:cubicBezTo>
                <a:cubicBezTo>
                  <a:pt x="26109" y="22462"/>
                  <a:pt x="26274" y="22195"/>
                  <a:pt x="26551" y="22195"/>
                </a:cubicBezTo>
                <a:cubicBezTo>
                  <a:pt x="26566" y="22195"/>
                  <a:pt x="26581" y="22196"/>
                  <a:pt x="26596" y="22198"/>
                </a:cubicBezTo>
                <a:cubicBezTo>
                  <a:pt x="27142" y="22293"/>
                  <a:pt x="27707" y="22369"/>
                  <a:pt x="28261" y="22369"/>
                </a:cubicBezTo>
                <a:cubicBezTo>
                  <a:pt x="28416" y="22369"/>
                  <a:pt x="28571" y="22363"/>
                  <a:pt x="28724" y="22350"/>
                </a:cubicBezTo>
                <a:cubicBezTo>
                  <a:pt x="28785" y="22350"/>
                  <a:pt x="28815" y="22380"/>
                  <a:pt x="28876" y="22380"/>
                </a:cubicBezTo>
                <a:cubicBezTo>
                  <a:pt x="29454" y="22502"/>
                  <a:pt x="30062" y="22623"/>
                  <a:pt x="30639" y="22745"/>
                </a:cubicBezTo>
                <a:cubicBezTo>
                  <a:pt x="31460" y="22958"/>
                  <a:pt x="32280" y="23110"/>
                  <a:pt x="33040" y="23414"/>
                </a:cubicBezTo>
                <a:cubicBezTo>
                  <a:pt x="33891" y="23778"/>
                  <a:pt x="34834" y="23930"/>
                  <a:pt x="35715" y="24265"/>
                </a:cubicBezTo>
                <a:cubicBezTo>
                  <a:pt x="36445" y="24538"/>
                  <a:pt x="37235" y="24660"/>
                  <a:pt x="37964" y="24903"/>
                </a:cubicBezTo>
                <a:cubicBezTo>
                  <a:pt x="38694" y="25085"/>
                  <a:pt x="39393" y="25329"/>
                  <a:pt x="40092" y="25572"/>
                </a:cubicBezTo>
                <a:cubicBezTo>
                  <a:pt x="40548" y="25724"/>
                  <a:pt x="41004" y="25906"/>
                  <a:pt x="41460" y="26028"/>
                </a:cubicBezTo>
                <a:cubicBezTo>
                  <a:pt x="42159" y="26210"/>
                  <a:pt x="42858" y="26362"/>
                  <a:pt x="43527" y="26544"/>
                </a:cubicBezTo>
                <a:cubicBezTo>
                  <a:pt x="44348" y="26818"/>
                  <a:pt x="45168" y="27122"/>
                  <a:pt x="46019" y="27274"/>
                </a:cubicBezTo>
                <a:cubicBezTo>
                  <a:pt x="46718" y="27395"/>
                  <a:pt x="47387" y="27639"/>
                  <a:pt x="48056" y="27791"/>
                </a:cubicBezTo>
                <a:cubicBezTo>
                  <a:pt x="48725" y="27943"/>
                  <a:pt x="49393" y="28064"/>
                  <a:pt x="50062" y="28246"/>
                </a:cubicBezTo>
                <a:cubicBezTo>
                  <a:pt x="51247" y="28550"/>
                  <a:pt x="52463" y="28824"/>
                  <a:pt x="53679" y="29067"/>
                </a:cubicBezTo>
                <a:cubicBezTo>
                  <a:pt x="54226" y="29189"/>
                  <a:pt x="54804" y="29280"/>
                  <a:pt x="55381" y="29402"/>
                </a:cubicBezTo>
                <a:cubicBezTo>
                  <a:pt x="55537" y="29436"/>
                  <a:pt x="55649" y="29459"/>
                  <a:pt x="55731" y="29459"/>
                </a:cubicBezTo>
                <a:cubicBezTo>
                  <a:pt x="55936" y="29459"/>
                  <a:pt x="55954" y="29319"/>
                  <a:pt x="56019" y="28885"/>
                </a:cubicBezTo>
                <a:cubicBezTo>
                  <a:pt x="56019" y="28854"/>
                  <a:pt x="56019" y="28763"/>
                  <a:pt x="56019" y="28763"/>
                </a:cubicBezTo>
                <a:cubicBezTo>
                  <a:pt x="56171" y="28672"/>
                  <a:pt x="56293" y="28581"/>
                  <a:pt x="56415" y="28490"/>
                </a:cubicBezTo>
                <a:cubicBezTo>
                  <a:pt x="56415" y="28611"/>
                  <a:pt x="56415" y="28763"/>
                  <a:pt x="56415" y="28885"/>
                </a:cubicBezTo>
                <a:cubicBezTo>
                  <a:pt x="56415" y="28915"/>
                  <a:pt x="56354" y="28946"/>
                  <a:pt x="56323" y="28976"/>
                </a:cubicBezTo>
                <a:cubicBezTo>
                  <a:pt x="56263" y="29250"/>
                  <a:pt x="56323" y="29493"/>
                  <a:pt x="56567" y="29614"/>
                </a:cubicBezTo>
                <a:cubicBezTo>
                  <a:pt x="56678" y="29662"/>
                  <a:pt x="56805" y="29710"/>
                  <a:pt x="56928" y="29710"/>
                </a:cubicBezTo>
                <a:cubicBezTo>
                  <a:pt x="57040" y="29710"/>
                  <a:pt x="57148" y="29670"/>
                  <a:pt x="57235" y="29553"/>
                </a:cubicBezTo>
                <a:cubicBezTo>
                  <a:pt x="57418" y="29341"/>
                  <a:pt x="57327" y="29158"/>
                  <a:pt x="57175" y="28976"/>
                </a:cubicBezTo>
                <a:cubicBezTo>
                  <a:pt x="57023" y="28763"/>
                  <a:pt x="56931" y="28550"/>
                  <a:pt x="56810" y="28338"/>
                </a:cubicBezTo>
                <a:cubicBezTo>
                  <a:pt x="56808" y="28336"/>
                  <a:pt x="56807" y="28335"/>
                  <a:pt x="56806" y="28334"/>
                </a:cubicBezTo>
                <a:lnTo>
                  <a:pt x="56806" y="28334"/>
                </a:lnTo>
                <a:cubicBezTo>
                  <a:pt x="56836" y="28330"/>
                  <a:pt x="56869" y="28330"/>
                  <a:pt x="56901" y="28330"/>
                </a:cubicBezTo>
                <a:lnTo>
                  <a:pt x="56901" y="28330"/>
                </a:lnTo>
                <a:cubicBezTo>
                  <a:pt x="57028" y="28330"/>
                  <a:pt x="57159" y="28330"/>
                  <a:pt x="57205" y="28125"/>
                </a:cubicBezTo>
                <a:cubicBezTo>
                  <a:pt x="57221" y="28010"/>
                  <a:pt x="57265" y="27957"/>
                  <a:pt x="57320" y="27957"/>
                </a:cubicBezTo>
                <a:cubicBezTo>
                  <a:pt x="57367" y="27957"/>
                  <a:pt x="57423" y="27994"/>
                  <a:pt x="57478" y="28064"/>
                </a:cubicBezTo>
                <a:cubicBezTo>
                  <a:pt x="57600" y="28186"/>
                  <a:pt x="57691" y="28368"/>
                  <a:pt x="57843" y="28520"/>
                </a:cubicBezTo>
                <a:cubicBezTo>
                  <a:pt x="57904" y="28581"/>
                  <a:pt x="57995" y="28581"/>
                  <a:pt x="58086" y="28642"/>
                </a:cubicBezTo>
                <a:cubicBezTo>
                  <a:pt x="58086" y="28550"/>
                  <a:pt x="58056" y="28429"/>
                  <a:pt x="58056" y="28338"/>
                </a:cubicBezTo>
                <a:cubicBezTo>
                  <a:pt x="57995" y="28094"/>
                  <a:pt x="57988" y="28000"/>
                  <a:pt x="58117" y="28000"/>
                </a:cubicBezTo>
                <a:cubicBezTo>
                  <a:pt x="58181" y="28000"/>
                  <a:pt x="58279" y="28024"/>
                  <a:pt x="58421" y="28064"/>
                </a:cubicBezTo>
                <a:cubicBezTo>
                  <a:pt x="58512" y="28064"/>
                  <a:pt x="58634" y="28064"/>
                  <a:pt x="58664" y="28034"/>
                </a:cubicBezTo>
                <a:cubicBezTo>
                  <a:pt x="59150" y="27517"/>
                  <a:pt x="59059" y="26544"/>
                  <a:pt x="58451" y="26180"/>
                </a:cubicBezTo>
                <a:cubicBezTo>
                  <a:pt x="57782" y="25754"/>
                  <a:pt x="57357" y="25085"/>
                  <a:pt x="56810" y="24538"/>
                </a:cubicBezTo>
                <a:cubicBezTo>
                  <a:pt x="56567" y="24265"/>
                  <a:pt x="56323" y="24021"/>
                  <a:pt x="55989" y="23870"/>
                </a:cubicBezTo>
                <a:cubicBezTo>
                  <a:pt x="55837" y="23809"/>
                  <a:pt x="55655" y="23718"/>
                  <a:pt x="55564" y="23596"/>
                </a:cubicBezTo>
                <a:cubicBezTo>
                  <a:pt x="55290" y="23231"/>
                  <a:pt x="54925" y="23018"/>
                  <a:pt x="54439" y="22958"/>
                </a:cubicBezTo>
                <a:cubicBezTo>
                  <a:pt x="54834" y="22958"/>
                  <a:pt x="55199" y="22988"/>
                  <a:pt x="55533" y="23018"/>
                </a:cubicBezTo>
                <a:cubicBezTo>
                  <a:pt x="55741" y="23058"/>
                  <a:pt x="55946" y="23082"/>
                  <a:pt x="56145" y="23082"/>
                </a:cubicBezTo>
                <a:cubicBezTo>
                  <a:pt x="56558" y="23082"/>
                  <a:pt x="56948" y="22981"/>
                  <a:pt x="57296" y="22714"/>
                </a:cubicBezTo>
                <a:cubicBezTo>
                  <a:pt x="57418" y="22623"/>
                  <a:pt x="57570" y="22441"/>
                  <a:pt x="57570" y="22319"/>
                </a:cubicBezTo>
                <a:cubicBezTo>
                  <a:pt x="57509" y="21924"/>
                  <a:pt x="57752" y="21863"/>
                  <a:pt x="58026" y="21833"/>
                </a:cubicBezTo>
                <a:cubicBezTo>
                  <a:pt x="58350" y="21833"/>
                  <a:pt x="58701" y="21765"/>
                  <a:pt x="59016" y="21765"/>
                </a:cubicBezTo>
                <a:cubicBezTo>
                  <a:pt x="59174" y="21765"/>
                  <a:pt x="59322" y="21782"/>
                  <a:pt x="59454" y="21833"/>
                </a:cubicBezTo>
                <a:cubicBezTo>
                  <a:pt x="59540" y="21866"/>
                  <a:pt x="59616" y="21880"/>
                  <a:pt x="59686" y="21880"/>
                </a:cubicBezTo>
                <a:cubicBezTo>
                  <a:pt x="60103" y="21880"/>
                  <a:pt x="60259" y="21370"/>
                  <a:pt x="60623" y="21370"/>
                </a:cubicBezTo>
                <a:cubicBezTo>
                  <a:pt x="60648" y="21370"/>
                  <a:pt x="60674" y="21372"/>
                  <a:pt x="60700" y="21377"/>
                </a:cubicBezTo>
                <a:cubicBezTo>
                  <a:pt x="60700" y="21286"/>
                  <a:pt x="60731" y="21195"/>
                  <a:pt x="60670" y="21104"/>
                </a:cubicBezTo>
                <a:cubicBezTo>
                  <a:pt x="60457" y="20587"/>
                  <a:pt x="59971" y="20435"/>
                  <a:pt x="59515" y="20344"/>
                </a:cubicBezTo>
                <a:cubicBezTo>
                  <a:pt x="58846" y="20192"/>
                  <a:pt x="58178" y="20040"/>
                  <a:pt x="57509" y="20009"/>
                </a:cubicBezTo>
                <a:cubicBezTo>
                  <a:pt x="56992" y="19979"/>
                  <a:pt x="56627" y="19614"/>
                  <a:pt x="56141" y="19523"/>
                </a:cubicBezTo>
                <a:cubicBezTo>
                  <a:pt x="54226" y="19158"/>
                  <a:pt x="52281" y="18793"/>
                  <a:pt x="50396" y="18155"/>
                </a:cubicBezTo>
                <a:cubicBezTo>
                  <a:pt x="50244" y="18094"/>
                  <a:pt x="50123" y="18094"/>
                  <a:pt x="49971" y="18094"/>
                </a:cubicBezTo>
                <a:cubicBezTo>
                  <a:pt x="49636" y="18003"/>
                  <a:pt x="49302" y="17942"/>
                  <a:pt x="48968" y="17882"/>
                </a:cubicBezTo>
                <a:cubicBezTo>
                  <a:pt x="48725" y="17821"/>
                  <a:pt x="48451" y="17730"/>
                  <a:pt x="48208" y="17669"/>
                </a:cubicBezTo>
                <a:cubicBezTo>
                  <a:pt x="47661" y="17486"/>
                  <a:pt x="47083" y="17334"/>
                  <a:pt x="46536" y="17152"/>
                </a:cubicBezTo>
                <a:cubicBezTo>
                  <a:pt x="46445" y="17122"/>
                  <a:pt x="46384" y="16939"/>
                  <a:pt x="46323" y="16818"/>
                </a:cubicBezTo>
                <a:cubicBezTo>
                  <a:pt x="46396" y="16818"/>
                  <a:pt x="46489" y="16779"/>
                  <a:pt x="46569" y="16779"/>
                </a:cubicBezTo>
                <a:cubicBezTo>
                  <a:pt x="46590" y="16779"/>
                  <a:pt x="46609" y="16781"/>
                  <a:pt x="46627" y="16787"/>
                </a:cubicBezTo>
                <a:cubicBezTo>
                  <a:pt x="46783" y="16821"/>
                  <a:pt x="46937" y="16835"/>
                  <a:pt x="47090" y="16835"/>
                </a:cubicBezTo>
                <a:cubicBezTo>
                  <a:pt x="47621" y="16835"/>
                  <a:pt x="48131" y="16662"/>
                  <a:pt x="48603" y="16544"/>
                </a:cubicBezTo>
                <a:cubicBezTo>
                  <a:pt x="50852" y="16027"/>
                  <a:pt x="53101" y="15389"/>
                  <a:pt x="55138" y="14295"/>
                </a:cubicBezTo>
                <a:cubicBezTo>
                  <a:pt x="55503" y="14113"/>
                  <a:pt x="55959" y="13991"/>
                  <a:pt x="56080" y="13505"/>
                </a:cubicBezTo>
                <a:cubicBezTo>
                  <a:pt x="56076" y="13501"/>
                  <a:pt x="56073" y="13497"/>
                  <a:pt x="56069" y="13492"/>
                </a:cubicBezTo>
                <a:lnTo>
                  <a:pt x="56069" y="13492"/>
                </a:lnTo>
                <a:cubicBezTo>
                  <a:pt x="56243" y="13375"/>
                  <a:pt x="56390" y="13256"/>
                  <a:pt x="56536" y="13109"/>
                </a:cubicBezTo>
                <a:cubicBezTo>
                  <a:pt x="56840" y="12866"/>
                  <a:pt x="57083" y="12593"/>
                  <a:pt x="57387" y="12410"/>
                </a:cubicBezTo>
                <a:cubicBezTo>
                  <a:pt x="57442" y="12376"/>
                  <a:pt x="57480" y="12362"/>
                  <a:pt x="57506" y="12362"/>
                </a:cubicBezTo>
                <a:cubicBezTo>
                  <a:pt x="57594" y="12362"/>
                  <a:pt x="57539" y="12529"/>
                  <a:pt x="57539" y="12623"/>
                </a:cubicBezTo>
                <a:cubicBezTo>
                  <a:pt x="57570" y="12684"/>
                  <a:pt x="57630" y="12714"/>
                  <a:pt x="57661" y="12775"/>
                </a:cubicBezTo>
                <a:cubicBezTo>
                  <a:pt x="57995" y="12593"/>
                  <a:pt x="58238" y="12380"/>
                  <a:pt x="58330" y="11954"/>
                </a:cubicBezTo>
                <a:cubicBezTo>
                  <a:pt x="58451" y="11468"/>
                  <a:pt x="58694" y="11012"/>
                  <a:pt x="58937" y="10556"/>
                </a:cubicBezTo>
                <a:cubicBezTo>
                  <a:pt x="59150" y="10161"/>
                  <a:pt x="59211" y="9766"/>
                  <a:pt x="59120" y="9340"/>
                </a:cubicBezTo>
                <a:cubicBezTo>
                  <a:pt x="59059" y="8915"/>
                  <a:pt x="58937" y="8489"/>
                  <a:pt x="58907" y="8064"/>
                </a:cubicBezTo>
                <a:cubicBezTo>
                  <a:pt x="58846" y="7334"/>
                  <a:pt x="58755" y="6574"/>
                  <a:pt x="59606" y="6179"/>
                </a:cubicBezTo>
                <a:cubicBezTo>
                  <a:pt x="59697" y="6149"/>
                  <a:pt x="59789" y="6058"/>
                  <a:pt x="59789" y="5967"/>
                </a:cubicBezTo>
                <a:cubicBezTo>
                  <a:pt x="59849" y="5693"/>
                  <a:pt x="60062" y="5602"/>
                  <a:pt x="60275" y="5480"/>
                </a:cubicBezTo>
                <a:cubicBezTo>
                  <a:pt x="60944" y="5115"/>
                  <a:pt x="60944" y="4325"/>
                  <a:pt x="61308" y="3778"/>
                </a:cubicBezTo>
                <a:cubicBezTo>
                  <a:pt x="61339" y="3748"/>
                  <a:pt x="61339" y="3687"/>
                  <a:pt x="61308" y="3626"/>
                </a:cubicBezTo>
                <a:cubicBezTo>
                  <a:pt x="61035" y="3049"/>
                  <a:pt x="60822" y="2441"/>
                  <a:pt x="60366" y="1924"/>
                </a:cubicBezTo>
                <a:cubicBezTo>
                  <a:pt x="59363" y="890"/>
                  <a:pt x="57934" y="890"/>
                  <a:pt x="56749" y="283"/>
                </a:cubicBezTo>
                <a:cubicBezTo>
                  <a:pt x="56323" y="70"/>
                  <a:pt x="55746" y="100"/>
                  <a:pt x="55229" y="9"/>
                </a:cubicBezTo>
                <a:cubicBezTo>
                  <a:pt x="55168" y="9"/>
                  <a:pt x="55047" y="100"/>
                  <a:pt x="55047" y="161"/>
                </a:cubicBezTo>
                <a:cubicBezTo>
                  <a:pt x="55018" y="318"/>
                  <a:pt x="54976" y="374"/>
                  <a:pt x="54924" y="374"/>
                </a:cubicBezTo>
                <a:cubicBezTo>
                  <a:pt x="54865" y="374"/>
                  <a:pt x="54793" y="302"/>
                  <a:pt x="54712" y="222"/>
                </a:cubicBezTo>
                <a:cubicBezTo>
                  <a:pt x="54582" y="77"/>
                  <a:pt x="54514" y="1"/>
                  <a:pt x="544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8"/>
          <p:cNvSpPr/>
          <p:nvPr/>
        </p:nvSpPr>
        <p:spPr>
          <a:xfrm>
            <a:off x="4930250" y="-389461"/>
            <a:ext cx="1103350" cy="1318826"/>
          </a:xfrm>
          <a:custGeom>
            <a:avLst/>
            <a:gdLst/>
            <a:ahLst/>
            <a:cxnLst/>
            <a:rect l="l" t="t" r="r" b="b"/>
            <a:pathLst>
              <a:path w="2903" h="3470" fill="none" extrusionOk="0">
                <a:moveTo>
                  <a:pt x="2569" y="0"/>
                </a:moveTo>
                <a:cubicBezTo>
                  <a:pt x="2902" y="1868"/>
                  <a:pt x="2835" y="3269"/>
                  <a:pt x="2335" y="3369"/>
                </a:cubicBezTo>
                <a:cubicBezTo>
                  <a:pt x="1835" y="3470"/>
                  <a:pt x="901" y="2302"/>
                  <a:pt x="0" y="668"/>
                </a:cubicBezTo>
              </a:path>
            </a:pathLst>
          </a:custGeom>
          <a:noFill/>
          <a:ln w="1143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24">
    <p:bg>
      <p:bgPr>
        <a:solidFill>
          <a:schemeClr val="lt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">
    <p:bg>
      <p:bgPr>
        <a:solidFill>
          <a:schemeClr val="accent2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subTitle" idx="1"/>
          </p:nvPr>
        </p:nvSpPr>
        <p:spPr>
          <a:xfrm>
            <a:off x="2488350" y="1976700"/>
            <a:ext cx="29712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ubTitle" idx="2"/>
          </p:nvPr>
        </p:nvSpPr>
        <p:spPr>
          <a:xfrm>
            <a:off x="5459550" y="1976700"/>
            <a:ext cx="29712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9pPr>
          </a:lstStyle>
          <a:p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subTitle" idx="3"/>
          </p:nvPr>
        </p:nvSpPr>
        <p:spPr>
          <a:xfrm>
            <a:off x="2488350" y="2431175"/>
            <a:ext cx="2971200" cy="9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subTitle" idx="4"/>
          </p:nvPr>
        </p:nvSpPr>
        <p:spPr>
          <a:xfrm>
            <a:off x="5459550" y="2431196"/>
            <a:ext cx="2971200" cy="9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3"/>
          <p:cNvSpPr/>
          <p:nvPr/>
        </p:nvSpPr>
        <p:spPr>
          <a:xfrm rot="-3505628">
            <a:off x="6103969" y="3315935"/>
            <a:ext cx="1386359" cy="2790892"/>
          </a:xfrm>
          <a:custGeom>
            <a:avLst/>
            <a:gdLst/>
            <a:ahLst/>
            <a:cxnLst/>
            <a:rect l="l" t="t" r="r" b="b"/>
            <a:pathLst>
              <a:path w="39971" h="80466" extrusionOk="0">
                <a:moveTo>
                  <a:pt x="34408" y="1412"/>
                </a:moveTo>
                <a:lnTo>
                  <a:pt x="34469" y="1443"/>
                </a:lnTo>
                <a:cubicBezTo>
                  <a:pt x="34439" y="1443"/>
                  <a:pt x="34439" y="1473"/>
                  <a:pt x="34439" y="1473"/>
                </a:cubicBezTo>
                <a:lnTo>
                  <a:pt x="34378" y="1473"/>
                </a:lnTo>
                <a:cubicBezTo>
                  <a:pt x="34378" y="1443"/>
                  <a:pt x="34408" y="1412"/>
                  <a:pt x="34408" y="1412"/>
                </a:cubicBezTo>
                <a:close/>
                <a:moveTo>
                  <a:pt x="35351" y="5273"/>
                </a:moveTo>
                <a:cubicBezTo>
                  <a:pt x="35381" y="5273"/>
                  <a:pt x="35381" y="5303"/>
                  <a:pt x="35412" y="5303"/>
                </a:cubicBezTo>
                <a:cubicBezTo>
                  <a:pt x="35381" y="5303"/>
                  <a:pt x="35381" y="5333"/>
                  <a:pt x="35381" y="5333"/>
                </a:cubicBezTo>
                <a:lnTo>
                  <a:pt x="35320" y="5333"/>
                </a:lnTo>
                <a:lnTo>
                  <a:pt x="35351" y="5273"/>
                </a:lnTo>
                <a:close/>
                <a:moveTo>
                  <a:pt x="30727" y="4388"/>
                </a:moveTo>
                <a:cubicBezTo>
                  <a:pt x="30813" y="4388"/>
                  <a:pt x="30942" y="4411"/>
                  <a:pt x="31128" y="4447"/>
                </a:cubicBezTo>
                <a:lnTo>
                  <a:pt x="31128" y="4447"/>
                </a:lnTo>
                <a:cubicBezTo>
                  <a:pt x="31127" y="4448"/>
                  <a:pt x="31127" y="4450"/>
                  <a:pt x="31126" y="4452"/>
                </a:cubicBezTo>
                <a:cubicBezTo>
                  <a:pt x="31004" y="4786"/>
                  <a:pt x="30883" y="5090"/>
                  <a:pt x="30761" y="5425"/>
                </a:cubicBezTo>
                <a:cubicBezTo>
                  <a:pt x="30731" y="5455"/>
                  <a:pt x="30670" y="5455"/>
                  <a:pt x="30639" y="5485"/>
                </a:cubicBezTo>
                <a:cubicBezTo>
                  <a:pt x="30639" y="5455"/>
                  <a:pt x="30609" y="5394"/>
                  <a:pt x="30609" y="5364"/>
                </a:cubicBezTo>
                <a:cubicBezTo>
                  <a:pt x="30609" y="5212"/>
                  <a:pt x="30670" y="5060"/>
                  <a:pt x="30639" y="4908"/>
                </a:cubicBezTo>
                <a:cubicBezTo>
                  <a:pt x="30556" y="4512"/>
                  <a:pt x="30530" y="4388"/>
                  <a:pt x="30727" y="4388"/>
                </a:cubicBezTo>
                <a:close/>
                <a:moveTo>
                  <a:pt x="35168" y="7552"/>
                </a:moveTo>
                <a:lnTo>
                  <a:pt x="35138" y="7613"/>
                </a:lnTo>
                <a:lnTo>
                  <a:pt x="35108" y="7552"/>
                </a:lnTo>
                <a:close/>
                <a:moveTo>
                  <a:pt x="25229" y="18616"/>
                </a:moveTo>
                <a:cubicBezTo>
                  <a:pt x="25290" y="18647"/>
                  <a:pt x="25320" y="18677"/>
                  <a:pt x="25381" y="18708"/>
                </a:cubicBezTo>
                <a:cubicBezTo>
                  <a:pt x="25411" y="18738"/>
                  <a:pt x="25411" y="18799"/>
                  <a:pt x="25411" y="18859"/>
                </a:cubicBezTo>
                <a:cubicBezTo>
                  <a:pt x="25381" y="18829"/>
                  <a:pt x="25320" y="18829"/>
                  <a:pt x="25290" y="18768"/>
                </a:cubicBezTo>
                <a:cubicBezTo>
                  <a:pt x="25259" y="18738"/>
                  <a:pt x="25259" y="18677"/>
                  <a:pt x="25229" y="18616"/>
                </a:cubicBezTo>
                <a:close/>
                <a:moveTo>
                  <a:pt x="25411" y="18859"/>
                </a:moveTo>
                <a:cubicBezTo>
                  <a:pt x="25559" y="19154"/>
                  <a:pt x="25277" y="19249"/>
                  <a:pt x="25122" y="19421"/>
                </a:cubicBezTo>
                <a:lnTo>
                  <a:pt x="25122" y="19421"/>
                </a:lnTo>
                <a:cubicBezTo>
                  <a:pt x="24980" y="19274"/>
                  <a:pt x="24906" y="19129"/>
                  <a:pt x="25199" y="19011"/>
                </a:cubicBezTo>
                <a:cubicBezTo>
                  <a:pt x="25259" y="18981"/>
                  <a:pt x="25351" y="18920"/>
                  <a:pt x="25411" y="18859"/>
                </a:cubicBezTo>
                <a:close/>
                <a:moveTo>
                  <a:pt x="25107" y="19437"/>
                </a:moveTo>
                <a:cubicBezTo>
                  <a:pt x="25077" y="19588"/>
                  <a:pt x="25017" y="19738"/>
                  <a:pt x="24987" y="19859"/>
                </a:cubicBezTo>
                <a:lnTo>
                  <a:pt x="24987" y="19859"/>
                </a:lnTo>
                <a:cubicBezTo>
                  <a:pt x="24969" y="19703"/>
                  <a:pt x="24699" y="19449"/>
                  <a:pt x="25107" y="19437"/>
                </a:cubicBezTo>
                <a:close/>
                <a:moveTo>
                  <a:pt x="24982" y="19893"/>
                </a:moveTo>
                <a:cubicBezTo>
                  <a:pt x="24881" y="20728"/>
                  <a:pt x="24314" y="21331"/>
                  <a:pt x="24074" y="22081"/>
                </a:cubicBezTo>
                <a:cubicBezTo>
                  <a:pt x="23952" y="22385"/>
                  <a:pt x="23831" y="22659"/>
                  <a:pt x="23709" y="22932"/>
                </a:cubicBezTo>
                <a:cubicBezTo>
                  <a:pt x="23588" y="23358"/>
                  <a:pt x="23101" y="23632"/>
                  <a:pt x="23101" y="24148"/>
                </a:cubicBezTo>
                <a:cubicBezTo>
                  <a:pt x="23101" y="24205"/>
                  <a:pt x="23019" y="24273"/>
                  <a:pt x="22928" y="24273"/>
                </a:cubicBezTo>
                <a:cubicBezTo>
                  <a:pt x="22872" y="24273"/>
                  <a:pt x="22813" y="24248"/>
                  <a:pt x="22767" y="24179"/>
                </a:cubicBezTo>
                <a:cubicBezTo>
                  <a:pt x="22706" y="24088"/>
                  <a:pt x="22645" y="23905"/>
                  <a:pt x="22676" y="23875"/>
                </a:cubicBezTo>
                <a:cubicBezTo>
                  <a:pt x="23223" y="23328"/>
                  <a:pt x="23162" y="22537"/>
                  <a:pt x="23557" y="21929"/>
                </a:cubicBezTo>
                <a:cubicBezTo>
                  <a:pt x="23922" y="21382"/>
                  <a:pt x="24226" y="20774"/>
                  <a:pt x="24469" y="20166"/>
                </a:cubicBezTo>
                <a:cubicBezTo>
                  <a:pt x="24590" y="19894"/>
                  <a:pt x="24771" y="19893"/>
                  <a:pt x="24982" y="19893"/>
                </a:cubicBezTo>
                <a:close/>
                <a:moveTo>
                  <a:pt x="22645" y="24756"/>
                </a:moveTo>
                <a:cubicBezTo>
                  <a:pt x="22737" y="24999"/>
                  <a:pt x="22706" y="25182"/>
                  <a:pt x="22493" y="25303"/>
                </a:cubicBezTo>
                <a:cubicBezTo>
                  <a:pt x="22433" y="25395"/>
                  <a:pt x="22372" y="25486"/>
                  <a:pt x="22311" y="25516"/>
                </a:cubicBezTo>
                <a:cubicBezTo>
                  <a:pt x="22068" y="25577"/>
                  <a:pt x="21946" y="25668"/>
                  <a:pt x="22098" y="25942"/>
                </a:cubicBezTo>
                <a:cubicBezTo>
                  <a:pt x="22129" y="25972"/>
                  <a:pt x="22068" y="26094"/>
                  <a:pt x="22037" y="26185"/>
                </a:cubicBezTo>
                <a:cubicBezTo>
                  <a:pt x="21977" y="26094"/>
                  <a:pt x="21977" y="26002"/>
                  <a:pt x="21885" y="25942"/>
                </a:cubicBezTo>
                <a:cubicBezTo>
                  <a:pt x="21612" y="25698"/>
                  <a:pt x="21703" y="25607"/>
                  <a:pt x="22007" y="25516"/>
                </a:cubicBezTo>
                <a:cubicBezTo>
                  <a:pt x="22159" y="25455"/>
                  <a:pt x="22311" y="25364"/>
                  <a:pt x="22463" y="25303"/>
                </a:cubicBezTo>
                <a:cubicBezTo>
                  <a:pt x="22493" y="25121"/>
                  <a:pt x="22493" y="24969"/>
                  <a:pt x="22524" y="24787"/>
                </a:cubicBezTo>
                <a:cubicBezTo>
                  <a:pt x="22524" y="24756"/>
                  <a:pt x="22615" y="24756"/>
                  <a:pt x="22645" y="24756"/>
                </a:cubicBezTo>
                <a:close/>
                <a:moveTo>
                  <a:pt x="22037" y="26185"/>
                </a:moveTo>
                <a:cubicBezTo>
                  <a:pt x="21764" y="26823"/>
                  <a:pt x="21490" y="27461"/>
                  <a:pt x="21186" y="28100"/>
                </a:cubicBezTo>
                <a:cubicBezTo>
                  <a:pt x="21156" y="28191"/>
                  <a:pt x="21004" y="28282"/>
                  <a:pt x="20913" y="28373"/>
                </a:cubicBezTo>
                <a:cubicBezTo>
                  <a:pt x="20791" y="28221"/>
                  <a:pt x="20700" y="28069"/>
                  <a:pt x="20609" y="27917"/>
                </a:cubicBezTo>
                <a:cubicBezTo>
                  <a:pt x="20670" y="27857"/>
                  <a:pt x="20730" y="27796"/>
                  <a:pt x="20822" y="27796"/>
                </a:cubicBezTo>
                <a:cubicBezTo>
                  <a:pt x="20974" y="27796"/>
                  <a:pt x="21065" y="27765"/>
                  <a:pt x="20913" y="27613"/>
                </a:cubicBezTo>
                <a:cubicBezTo>
                  <a:pt x="20791" y="27461"/>
                  <a:pt x="20730" y="27249"/>
                  <a:pt x="20943" y="27188"/>
                </a:cubicBezTo>
                <a:cubicBezTo>
                  <a:pt x="21369" y="27036"/>
                  <a:pt x="21460" y="26641"/>
                  <a:pt x="21673" y="26306"/>
                </a:cubicBezTo>
                <a:cubicBezTo>
                  <a:pt x="21733" y="26215"/>
                  <a:pt x="21916" y="26215"/>
                  <a:pt x="22037" y="26185"/>
                </a:cubicBezTo>
                <a:close/>
                <a:moveTo>
                  <a:pt x="19059" y="30288"/>
                </a:moveTo>
                <a:cubicBezTo>
                  <a:pt x="19089" y="30288"/>
                  <a:pt x="19119" y="30288"/>
                  <a:pt x="19150" y="30319"/>
                </a:cubicBezTo>
                <a:cubicBezTo>
                  <a:pt x="19119" y="30319"/>
                  <a:pt x="19119" y="30319"/>
                  <a:pt x="19089" y="30349"/>
                </a:cubicBezTo>
                <a:cubicBezTo>
                  <a:pt x="19089" y="30319"/>
                  <a:pt x="19059" y="30288"/>
                  <a:pt x="19059" y="30288"/>
                </a:cubicBezTo>
                <a:close/>
                <a:moveTo>
                  <a:pt x="1460" y="45699"/>
                </a:moveTo>
                <a:cubicBezTo>
                  <a:pt x="1460" y="45699"/>
                  <a:pt x="1490" y="45729"/>
                  <a:pt x="1490" y="45729"/>
                </a:cubicBezTo>
                <a:cubicBezTo>
                  <a:pt x="1490" y="45729"/>
                  <a:pt x="1490" y="45760"/>
                  <a:pt x="1490" y="45790"/>
                </a:cubicBezTo>
                <a:cubicBezTo>
                  <a:pt x="1460" y="45760"/>
                  <a:pt x="1460" y="45760"/>
                  <a:pt x="1429" y="45760"/>
                </a:cubicBezTo>
                <a:cubicBezTo>
                  <a:pt x="1429" y="45729"/>
                  <a:pt x="1460" y="45729"/>
                  <a:pt x="1460" y="45699"/>
                </a:cubicBezTo>
                <a:close/>
                <a:moveTo>
                  <a:pt x="35320" y="48890"/>
                </a:moveTo>
                <a:cubicBezTo>
                  <a:pt x="35320" y="48890"/>
                  <a:pt x="35351" y="48951"/>
                  <a:pt x="35381" y="48951"/>
                </a:cubicBezTo>
                <a:cubicBezTo>
                  <a:pt x="35351" y="48981"/>
                  <a:pt x="35320" y="49042"/>
                  <a:pt x="35290" y="49042"/>
                </a:cubicBezTo>
                <a:cubicBezTo>
                  <a:pt x="35290" y="49042"/>
                  <a:pt x="35199" y="48981"/>
                  <a:pt x="35229" y="48981"/>
                </a:cubicBezTo>
                <a:cubicBezTo>
                  <a:pt x="35229" y="48951"/>
                  <a:pt x="35260" y="48921"/>
                  <a:pt x="35320" y="48890"/>
                </a:cubicBezTo>
                <a:close/>
                <a:moveTo>
                  <a:pt x="10001" y="50197"/>
                </a:moveTo>
                <a:cubicBezTo>
                  <a:pt x="10031" y="50197"/>
                  <a:pt x="10092" y="50258"/>
                  <a:pt x="10305" y="50410"/>
                </a:cubicBezTo>
                <a:cubicBezTo>
                  <a:pt x="10153" y="50501"/>
                  <a:pt x="10031" y="50562"/>
                  <a:pt x="9910" y="50592"/>
                </a:cubicBezTo>
                <a:cubicBezTo>
                  <a:pt x="9879" y="50592"/>
                  <a:pt x="9788" y="50471"/>
                  <a:pt x="9818" y="50471"/>
                </a:cubicBezTo>
                <a:cubicBezTo>
                  <a:pt x="9849" y="50349"/>
                  <a:pt x="9940" y="50289"/>
                  <a:pt x="10001" y="50197"/>
                </a:cubicBezTo>
                <a:close/>
                <a:moveTo>
                  <a:pt x="22889" y="56945"/>
                </a:moveTo>
                <a:cubicBezTo>
                  <a:pt x="22889" y="56945"/>
                  <a:pt x="22919" y="56976"/>
                  <a:pt x="22949" y="56976"/>
                </a:cubicBezTo>
                <a:cubicBezTo>
                  <a:pt x="22919" y="57006"/>
                  <a:pt x="22919" y="57006"/>
                  <a:pt x="22919" y="57036"/>
                </a:cubicBezTo>
                <a:cubicBezTo>
                  <a:pt x="22889" y="57036"/>
                  <a:pt x="22858" y="57006"/>
                  <a:pt x="22858" y="57006"/>
                </a:cubicBezTo>
                <a:cubicBezTo>
                  <a:pt x="22858" y="56976"/>
                  <a:pt x="22858" y="56945"/>
                  <a:pt x="22889" y="56945"/>
                </a:cubicBezTo>
                <a:close/>
                <a:moveTo>
                  <a:pt x="23436" y="57006"/>
                </a:moveTo>
                <a:cubicBezTo>
                  <a:pt x="23466" y="57006"/>
                  <a:pt x="23466" y="57036"/>
                  <a:pt x="23496" y="57067"/>
                </a:cubicBezTo>
                <a:cubicBezTo>
                  <a:pt x="23496" y="57097"/>
                  <a:pt x="23466" y="57097"/>
                  <a:pt x="23436" y="57128"/>
                </a:cubicBezTo>
                <a:cubicBezTo>
                  <a:pt x="23436" y="57097"/>
                  <a:pt x="23405" y="57067"/>
                  <a:pt x="23375" y="57036"/>
                </a:cubicBezTo>
                <a:cubicBezTo>
                  <a:pt x="23405" y="57006"/>
                  <a:pt x="23436" y="57006"/>
                  <a:pt x="23436" y="57006"/>
                </a:cubicBezTo>
                <a:close/>
                <a:moveTo>
                  <a:pt x="22068" y="58131"/>
                </a:moveTo>
                <a:cubicBezTo>
                  <a:pt x="22098" y="58131"/>
                  <a:pt x="22129" y="58161"/>
                  <a:pt x="22189" y="58191"/>
                </a:cubicBezTo>
                <a:cubicBezTo>
                  <a:pt x="22220" y="58191"/>
                  <a:pt x="22281" y="58191"/>
                  <a:pt x="22311" y="58222"/>
                </a:cubicBezTo>
                <a:cubicBezTo>
                  <a:pt x="22372" y="58252"/>
                  <a:pt x="22402" y="58313"/>
                  <a:pt x="22433" y="58343"/>
                </a:cubicBezTo>
                <a:cubicBezTo>
                  <a:pt x="22372" y="58343"/>
                  <a:pt x="22311" y="58313"/>
                  <a:pt x="22281" y="58283"/>
                </a:cubicBezTo>
                <a:cubicBezTo>
                  <a:pt x="22250" y="58283"/>
                  <a:pt x="22220" y="58222"/>
                  <a:pt x="22189" y="58191"/>
                </a:cubicBezTo>
                <a:cubicBezTo>
                  <a:pt x="22129" y="58161"/>
                  <a:pt x="22068" y="58161"/>
                  <a:pt x="22007" y="58131"/>
                </a:cubicBezTo>
                <a:close/>
                <a:moveTo>
                  <a:pt x="18967" y="57553"/>
                </a:moveTo>
                <a:cubicBezTo>
                  <a:pt x="19059" y="57614"/>
                  <a:pt x="19119" y="57675"/>
                  <a:pt x="19180" y="57705"/>
                </a:cubicBezTo>
                <a:cubicBezTo>
                  <a:pt x="19059" y="57948"/>
                  <a:pt x="18967" y="58191"/>
                  <a:pt x="18846" y="58404"/>
                </a:cubicBezTo>
                <a:cubicBezTo>
                  <a:pt x="18785" y="58495"/>
                  <a:pt x="18724" y="58586"/>
                  <a:pt x="18664" y="58678"/>
                </a:cubicBezTo>
                <a:cubicBezTo>
                  <a:pt x="18633" y="58617"/>
                  <a:pt x="18572" y="58556"/>
                  <a:pt x="18542" y="58495"/>
                </a:cubicBezTo>
                <a:cubicBezTo>
                  <a:pt x="18542" y="58374"/>
                  <a:pt x="18512" y="58252"/>
                  <a:pt x="18572" y="58161"/>
                </a:cubicBezTo>
                <a:cubicBezTo>
                  <a:pt x="18694" y="57948"/>
                  <a:pt x="18846" y="57766"/>
                  <a:pt x="18967" y="57553"/>
                </a:cubicBezTo>
                <a:close/>
                <a:moveTo>
                  <a:pt x="21977" y="58617"/>
                </a:moveTo>
                <a:cubicBezTo>
                  <a:pt x="21977" y="58647"/>
                  <a:pt x="21977" y="58647"/>
                  <a:pt x="21977" y="58678"/>
                </a:cubicBezTo>
                <a:cubicBezTo>
                  <a:pt x="21977" y="58708"/>
                  <a:pt x="21977" y="58708"/>
                  <a:pt x="21946" y="58738"/>
                </a:cubicBezTo>
                <a:cubicBezTo>
                  <a:pt x="21946" y="58738"/>
                  <a:pt x="21916" y="58708"/>
                  <a:pt x="21916" y="58708"/>
                </a:cubicBezTo>
                <a:cubicBezTo>
                  <a:pt x="21916" y="58678"/>
                  <a:pt x="21946" y="58647"/>
                  <a:pt x="21977" y="58617"/>
                </a:cubicBezTo>
                <a:close/>
                <a:moveTo>
                  <a:pt x="21460" y="58860"/>
                </a:moveTo>
                <a:cubicBezTo>
                  <a:pt x="21490" y="58890"/>
                  <a:pt x="21551" y="58890"/>
                  <a:pt x="21582" y="58921"/>
                </a:cubicBezTo>
                <a:cubicBezTo>
                  <a:pt x="21582" y="58921"/>
                  <a:pt x="21582" y="58951"/>
                  <a:pt x="21582" y="58982"/>
                </a:cubicBezTo>
                <a:cubicBezTo>
                  <a:pt x="21521" y="58951"/>
                  <a:pt x="21490" y="58951"/>
                  <a:pt x="21460" y="58921"/>
                </a:cubicBezTo>
                <a:cubicBezTo>
                  <a:pt x="21460" y="58921"/>
                  <a:pt x="21460" y="58890"/>
                  <a:pt x="21460" y="58860"/>
                </a:cubicBezTo>
                <a:close/>
                <a:moveTo>
                  <a:pt x="10396" y="58982"/>
                </a:moveTo>
                <a:lnTo>
                  <a:pt x="10365" y="59042"/>
                </a:lnTo>
                <a:lnTo>
                  <a:pt x="10335" y="58982"/>
                </a:lnTo>
                <a:close/>
                <a:moveTo>
                  <a:pt x="21186" y="59225"/>
                </a:moveTo>
                <a:cubicBezTo>
                  <a:pt x="21217" y="59255"/>
                  <a:pt x="21278" y="59255"/>
                  <a:pt x="21308" y="59286"/>
                </a:cubicBezTo>
                <a:lnTo>
                  <a:pt x="21308" y="59346"/>
                </a:lnTo>
                <a:cubicBezTo>
                  <a:pt x="21278" y="59346"/>
                  <a:pt x="21217" y="59316"/>
                  <a:pt x="21186" y="59316"/>
                </a:cubicBezTo>
                <a:cubicBezTo>
                  <a:pt x="21186" y="59316"/>
                  <a:pt x="21186" y="59255"/>
                  <a:pt x="21186" y="59225"/>
                </a:cubicBezTo>
                <a:close/>
                <a:moveTo>
                  <a:pt x="20966" y="59759"/>
                </a:moveTo>
                <a:cubicBezTo>
                  <a:pt x="21009" y="59759"/>
                  <a:pt x="21052" y="59781"/>
                  <a:pt x="21095" y="59802"/>
                </a:cubicBezTo>
                <a:cubicBezTo>
                  <a:pt x="21065" y="59863"/>
                  <a:pt x="21034" y="59924"/>
                  <a:pt x="21004" y="59985"/>
                </a:cubicBezTo>
                <a:cubicBezTo>
                  <a:pt x="20836" y="60116"/>
                  <a:pt x="20668" y="60177"/>
                  <a:pt x="20485" y="60177"/>
                </a:cubicBezTo>
                <a:cubicBezTo>
                  <a:pt x="20371" y="60177"/>
                  <a:pt x="20251" y="60153"/>
                  <a:pt x="20123" y="60106"/>
                </a:cubicBezTo>
                <a:cubicBezTo>
                  <a:pt x="20062" y="60076"/>
                  <a:pt x="20031" y="60076"/>
                  <a:pt x="19971" y="60076"/>
                </a:cubicBezTo>
                <a:cubicBezTo>
                  <a:pt x="19971" y="60076"/>
                  <a:pt x="20001" y="60045"/>
                  <a:pt x="20001" y="60045"/>
                </a:cubicBezTo>
                <a:cubicBezTo>
                  <a:pt x="20062" y="60045"/>
                  <a:pt x="20092" y="60076"/>
                  <a:pt x="20123" y="60106"/>
                </a:cubicBezTo>
                <a:cubicBezTo>
                  <a:pt x="20396" y="59985"/>
                  <a:pt x="20639" y="59863"/>
                  <a:pt x="20913" y="59772"/>
                </a:cubicBezTo>
                <a:cubicBezTo>
                  <a:pt x="20931" y="59763"/>
                  <a:pt x="20948" y="59759"/>
                  <a:pt x="20966" y="59759"/>
                </a:cubicBezTo>
                <a:close/>
                <a:moveTo>
                  <a:pt x="20234" y="60676"/>
                </a:moveTo>
                <a:cubicBezTo>
                  <a:pt x="20269" y="60676"/>
                  <a:pt x="20333" y="60725"/>
                  <a:pt x="20457" y="60775"/>
                </a:cubicBezTo>
                <a:cubicBezTo>
                  <a:pt x="20335" y="60805"/>
                  <a:pt x="20274" y="60836"/>
                  <a:pt x="20214" y="60866"/>
                </a:cubicBezTo>
                <a:cubicBezTo>
                  <a:pt x="20183" y="60866"/>
                  <a:pt x="20153" y="60805"/>
                  <a:pt x="20153" y="60775"/>
                </a:cubicBezTo>
                <a:cubicBezTo>
                  <a:pt x="20153" y="60745"/>
                  <a:pt x="20183" y="60684"/>
                  <a:pt x="20214" y="60684"/>
                </a:cubicBezTo>
                <a:cubicBezTo>
                  <a:pt x="20219" y="60678"/>
                  <a:pt x="20226" y="60676"/>
                  <a:pt x="20234" y="60676"/>
                </a:cubicBezTo>
                <a:close/>
                <a:moveTo>
                  <a:pt x="19667" y="61231"/>
                </a:moveTo>
                <a:cubicBezTo>
                  <a:pt x="19697" y="61261"/>
                  <a:pt x="19697" y="61322"/>
                  <a:pt x="19727" y="61383"/>
                </a:cubicBezTo>
                <a:cubicBezTo>
                  <a:pt x="19667" y="61383"/>
                  <a:pt x="19606" y="61413"/>
                  <a:pt x="19545" y="61444"/>
                </a:cubicBezTo>
                <a:cubicBezTo>
                  <a:pt x="19545" y="61444"/>
                  <a:pt x="19484" y="61352"/>
                  <a:pt x="19515" y="61352"/>
                </a:cubicBezTo>
                <a:cubicBezTo>
                  <a:pt x="19545" y="61292"/>
                  <a:pt x="19606" y="61261"/>
                  <a:pt x="19667" y="61231"/>
                </a:cubicBezTo>
                <a:close/>
                <a:moveTo>
                  <a:pt x="18696" y="61160"/>
                </a:moveTo>
                <a:cubicBezTo>
                  <a:pt x="18755" y="61160"/>
                  <a:pt x="18818" y="61184"/>
                  <a:pt x="18876" y="61231"/>
                </a:cubicBezTo>
                <a:cubicBezTo>
                  <a:pt x="18998" y="61322"/>
                  <a:pt x="19059" y="61474"/>
                  <a:pt x="19271" y="61748"/>
                </a:cubicBezTo>
                <a:cubicBezTo>
                  <a:pt x="18937" y="61687"/>
                  <a:pt x="18724" y="61687"/>
                  <a:pt x="18572" y="61626"/>
                </a:cubicBezTo>
                <a:cubicBezTo>
                  <a:pt x="18512" y="61596"/>
                  <a:pt x="18451" y="61413"/>
                  <a:pt x="18481" y="61352"/>
                </a:cubicBezTo>
                <a:cubicBezTo>
                  <a:pt x="18519" y="61222"/>
                  <a:pt x="18602" y="61160"/>
                  <a:pt x="18696" y="61160"/>
                </a:cubicBezTo>
                <a:close/>
                <a:moveTo>
                  <a:pt x="20913" y="71292"/>
                </a:moveTo>
                <a:cubicBezTo>
                  <a:pt x="20913" y="71353"/>
                  <a:pt x="20974" y="71413"/>
                  <a:pt x="20943" y="71444"/>
                </a:cubicBezTo>
                <a:cubicBezTo>
                  <a:pt x="20943" y="71505"/>
                  <a:pt x="20882" y="71535"/>
                  <a:pt x="20852" y="71596"/>
                </a:cubicBezTo>
                <a:cubicBezTo>
                  <a:pt x="20822" y="71565"/>
                  <a:pt x="20761" y="71505"/>
                  <a:pt x="20791" y="71474"/>
                </a:cubicBezTo>
                <a:cubicBezTo>
                  <a:pt x="20791" y="71413"/>
                  <a:pt x="20852" y="71353"/>
                  <a:pt x="20913" y="71292"/>
                </a:cubicBezTo>
                <a:close/>
                <a:moveTo>
                  <a:pt x="20274" y="72143"/>
                </a:moveTo>
                <a:lnTo>
                  <a:pt x="20274" y="72173"/>
                </a:lnTo>
                <a:cubicBezTo>
                  <a:pt x="20274" y="72204"/>
                  <a:pt x="20244" y="72204"/>
                  <a:pt x="20244" y="72204"/>
                </a:cubicBezTo>
                <a:cubicBezTo>
                  <a:pt x="20244" y="72173"/>
                  <a:pt x="20244" y="72173"/>
                  <a:pt x="20274" y="72143"/>
                </a:cubicBezTo>
                <a:close/>
                <a:moveTo>
                  <a:pt x="18967" y="74787"/>
                </a:moveTo>
                <a:cubicBezTo>
                  <a:pt x="18998" y="74787"/>
                  <a:pt x="19028" y="74848"/>
                  <a:pt x="19059" y="74879"/>
                </a:cubicBezTo>
                <a:cubicBezTo>
                  <a:pt x="18998" y="74909"/>
                  <a:pt x="18967" y="74939"/>
                  <a:pt x="18937" y="74939"/>
                </a:cubicBezTo>
                <a:cubicBezTo>
                  <a:pt x="18907" y="74909"/>
                  <a:pt x="18876" y="74879"/>
                  <a:pt x="18876" y="74848"/>
                </a:cubicBezTo>
                <a:cubicBezTo>
                  <a:pt x="18907" y="74818"/>
                  <a:pt x="18937" y="74787"/>
                  <a:pt x="18967" y="74787"/>
                </a:cubicBezTo>
                <a:close/>
                <a:moveTo>
                  <a:pt x="21338" y="76550"/>
                </a:moveTo>
                <a:lnTo>
                  <a:pt x="21369" y="76581"/>
                </a:lnTo>
                <a:lnTo>
                  <a:pt x="21338" y="76611"/>
                </a:lnTo>
                <a:lnTo>
                  <a:pt x="21338" y="76550"/>
                </a:lnTo>
                <a:close/>
                <a:moveTo>
                  <a:pt x="28146" y="1"/>
                </a:moveTo>
                <a:cubicBezTo>
                  <a:pt x="27902" y="1"/>
                  <a:pt x="27885" y="334"/>
                  <a:pt x="27721" y="470"/>
                </a:cubicBezTo>
                <a:cubicBezTo>
                  <a:pt x="27417" y="713"/>
                  <a:pt x="27326" y="1078"/>
                  <a:pt x="27266" y="1412"/>
                </a:cubicBezTo>
                <a:cubicBezTo>
                  <a:pt x="27053" y="2446"/>
                  <a:pt x="26658" y="3419"/>
                  <a:pt x="26566" y="4482"/>
                </a:cubicBezTo>
                <a:cubicBezTo>
                  <a:pt x="26536" y="5364"/>
                  <a:pt x="26232" y="6245"/>
                  <a:pt x="26080" y="7127"/>
                </a:cubicBezTo>
                <a:cubicBezTo>
                  <a:pt x="25898" y="8221"/>
                  <a:pt x="25776" y="9346"/>
                  <a:pt x="25594" y="10440"/>
                </a:cubicBezTo>
                <a:cubicBezTo>
                  <a:pt x="25472" y="11200"/>
                  <a:pt x="25320" y="11929"/>
                  <a:pt x="25138" y="12659"/>
                </a:cubicBezTo>
                <a:cubicBezTo>
                  <a:pt x="24925" y="13723"/>
                  <a:pt x="24682" y="14756"/>
                  <a:pt x="24378" y="15790"/>
                </a:cubicBezTo>
                <a:cubicBezTo>
                  <a:pt x="24165" y="16489"/>
                  <a:pt x="23861" y="17157"/>
                  <a:pt x="23588" y="17826"/>
                </a:cubicBezTo>
                <a:cubicBezTo>
                  <a:pt x="23405" y="18252"/>
                  <a:pt x="23192" y="18708"/>
                  <a:pt x="22980" y="19133"/>
                </a:cubicBezTo>
                <a:cubicBezTo>
                  <a:pt x="22706" y="19619"/>
                  <a:pt x="22402" y="20106"/>
                  <a:pt x="22159" y="20592"/>
                </a:cubicBezTo>
                <a:cubicBezTo>
                  <a:pt x="21551" y="21838"/>
                  <a:pt x="20943" y="23115"/>
                  <a:pt x="20335" y="24331"/>
                </a:cubicBezTo>
                <a:cubicBezTo>
                  <a:pt x="20062" y="24908"/>
                  <a:pt x="19788" y="25486"/>
                  <a:pt x="19454" y="26033"/>
                </a:cubicBezTo>
                <a:cubicBezTo>
                  <a:pt x="19089" y="26671"/>
                  <a:pt x="18664" y="27249"/>
                  <a:pt x="18299" y="27887"/>
                </a:cubicBezTo>
                <a:cubicBezTo>
                  <a:pt x="17843" y="28586"/>
                  <a:pt x="17478" y="29346"/>
                  <a:pt x="16992" y="29984"/>
                </a:cubicBezTo>
                <a:cubicBezTo>
                  <a:pt x="16141" y="31139"/>
                  <a:pt x="15442" y="32355"/>
                  <a:pt x="14378" y="33328"/>
                </a:cubicBezTo>
                <a:cubicBezTo>
                  <a:pt x="13861" y="33814"/>
                  <a:pt x="13405" y="34422"/>
                  <a:pt x="12767" y="34665"/>
                </a:cubicBezTo>
                <a:cubicBezTo>
                  <a:pt x="12159" y="34939"/>
                  <a:pt x="11703" y="35455"/>
                  <a:pt x="11004" y="35577"/>
                </a:cubicBezTo>
                <a:cubicBezTo>
                  <a:pt x="10700" y="35607"/>
                  <a:pt x="10457" y="36003"/>
                  <a:pt x="10183" y="36033"/>
                </a:cubicBezTo>
                <a:cubicBezTo>
                  <a:pt x="9818" y="36063"/>
                  <a:pt x="9575" y="36246"/>
                  <a:pt x="9393" y="36459"/>
                </a:cubicBezTo>
                <a:cubicBezTo>
                  <a:pt x="9119" y="36762"/>
                  <a:pt x="8815" y="36884"/>
                  <a:pt x="8481" y="36975"/>
                </a:cubicBezTo>
                <a:cubicBezTo>
                  <a:pt x="8329" y="37036"/>
                  <a:pt x="8207" y="37097"/>
                  <a:pt x="8055" y="37158"/>
                </a:cubicBezTo>
                <a:cubicBezTo>
                  <a:pt x="7414" y="37381"/>
                  <a:pt x="6926" y="37963"/>
                  <a:pt x="6192" y="37963"/>
                </a:cubicBezTo>
                <a:cubicBezTo>
                  <a:pt x="6126" y="37963"/>
                  <a:pt x="6058" y="37958"/>
                  <a:pt x="5989" y="37948"/>
                </a:cubicBezTo>
                <a:cubicBezTo>
                  <a:pt x="5980" y="37944"/>
                  <a:pt x="5971" y="37942"/>
                  <a:pt x="5960" y="37942"/>
                </a:cubicBezTo>
                <a:cubicBezTo>
                  <a:pt x="5896" y="37942"/>
                  <a:pt x="5798" y="38017"/>
                  <a:pt x="5745" y="38069"/>
                </a:cubicBezTo>
                <a:cubicBezTo>
                  <a:pt x="5411" y="38465"/>
                  <a:pt x="4894" y="38586"/>
                  <a:pt x="4560" y="38890"/>
                </a:cubicBezTo>
                <a:cubicBezTo>
                  <a:pt x="4013" y="39376"/>
                  <a:pt x="3466" y="39863"/>
                  <a:pt x="2797" y="40197"/>
                </a:cubicBezTo>
                <a:cubicBezTo>
                  <a:pt x="2767" y="40197"/>
                  <a:pt x="2767" y="40228"/>
                  <a:pt x="2736" y="40258"/>
                </a:cubicBezTo>
                <a:cubicBezTo>
                  <a:pt x="2007" y="40896"/>
                  <a:pt x="1277" y="41504"/>
                  <a:pt x="548" y="42142"/>
                </a:cubicBezTo>
                <a:cubicBezTo>
                  <a:pt x="31" y="42629"/>
                  <a:pt x="1" y="43085"/>
                  <a:pt x="274" y="43723"/>
                </a:cubicBezTo>
                <a:cubicBezTo>
                  <a:pt x="365" y="43966"/>
                  <a:pt x="456" y="44179"/>
                  <a:pt x="456" y="44422"/>
                </a:cubicBezTo>
                <a:cubicBezTo>
                  <a:pt x="487" y="44757"/>
                  <a:pt x="608" y="44908"/>
                  <a:pt x="912" y="45030"/>
                </a:cubicBezTo>
                <a:cubicBezTo>
                  <a:pt x="1247" y="45152"/>
                  <a:pt x="1277" y="45364"/>
                  <a:pt x="973" y="45577"/>
                </a:cubicBezTo>
                <a:cubicBezTo>
                  <a:pt x="852" y="45668"/>
                  <a:pt x="700" y="45699"/>
                  <a:pt x="578" y="45760"/>
                </a:cubicBezTo>
                <a:cubicBezTo>
                  <a:pt x="517" y="45790"/>
                  <a:pt x="456" y="45881"/>
                  <a:pt x="456" y="45912"/>
                </a:cubicBezTo>
                <a:cubicBezTo>
                  <a:pt x="487" y="46003"/>
                  <a:pt x="578" y="46064"/>
                  <a:pt x="639" y="46094"/>
                </a:cubicBezTo>
                <a:cubicBezTo>
                  <a:pt x="882" y="46185"/>
                  <a:pt x="1156" y="46215"/>
                  <a:pt x="1368" y="46367"/>
                </a:cubicBezTo>
                <a:cubicBezTo>
                  <a:pt x="1482" y="46424"/>
                  <a:pt x="1560" y="46552"/>
                  <a:pt x="1640" y="46552"/>
                </a:cubicBezTo>
                <a:cubicBezTo>
                  <a:pt x="1688" y="46552"/>
                  <a:pt x="1737" y="46505"/>
                  <a:pt x="1794" y="46367"/>
                </a:cubicBezTo>
                <a:cubicBezTo>
                  <a:pt x="1885" y="46398"/>
                  <a:pt x="2007" y="46459"/>
                  <a:pt x="2007" y="46489"/>
                </a:cubicBezTo>
                <a:cubicBezTo>
                  <a:pt x="1885" y="46854"/>
                  <a:pt x="2098" y="46884"/>
                  <a:pt x="2402" y="46884"/>
                </a:cubicBezTo>
                <a:cubicBezTo>
                  <a:pt x="2645" y="46915"/>
                  <a:pt x="2919" y="47006"/>
                  <a:pt x="3162" y="47067"/>
                </a:cubicBezTo>
                <a:cubicBezTo>
                  <a:pt x="3283" y="47097"/>
                  <a:pt x="3770" y="47735"/>
                  <a:pt x="3709" y="47857"/>
                </a:cubicBezTo>
                <a:cubicBezTo>
                  <a:pt x="3435" y="48222"/>
                  <a:pt x="3709" y="48374"/>
                  <a:pt x="3982" y="48495"/>
                </a:cubicBezTo>
                <a:cubicBezTo>
                  <a:pt x="4013" y="48465"/>
                  <a:pt x="4074" y="48404"/>
                  <a:pt x="4104" y="48374"/>
                </a:cubicBezTo>
                <a:cubicBezTo>
                  <a:pt x="4104" y="48404"/>
                  <a:pt x="4104" y="48434"/>
                  <a:pt x="4104" y="48434"/>
                </a:cubicBezTo>
                <a:cubicBezTo>
                  <a:pt x="4074" y="48465"/>
                  <a:pt x="4013" y="48465"/>
                  <a:pt x="3982" y="48495"/>
                </a:cubicBezTo>
                <a:cubicBezTo>
                  <a:pt x="3952" y="49012"/>
                  <a:pt x="3952" y="49012"/>
                  <a:pt x="4378" y="49073"/>
                </a:cubicBezTo>
                <a:cubicBezTo>
                  <a:pt x="4621" y="49103"/>
                  <a:pt x="4985" y="49042"/>
                  <a:pt x="5046" y="49437"/>
                </a:cubicBezTo>
                <a:cubicBezTo>
                  <a:pt x="5046" y="49498"/>
                  <a:pt x="5107" y="49589"/>
                  <a:pt x="5168" y="49589"/>
                </a:cubicBezTo>
                <a:cubicBezTo>
                  <a:pt x="5472" y="49711"/>
                  <a:pt x="5533" y="49924"/>
                  <a:pt x="5502" y="50228"/>
                </a:cubicBezTo>
                <a:cubicBezTo>
                  <a:pt x="5502" y="50471"/>
                  <a:pt x="5685" y="50805"/>
                  <a:pt x="5867" y="50896"/>
                </a:cubicBezTo>
                <a:cubicBezTo>
                  <a:pt x="6293" y="51109"/>
                  <a:pt x="6731" y="51310"/>
                  <a:pt x="7189" y="51310"/>
                </a:cubicBezTo>
                <a:cubicBezTo>
                  <a:pt x="7450" y="51310"/>
                  <a:pt x="7718" y="51244"/>
                  <a:pt x="7995" y="51079"/>
                </a:cubicBezTo>
                <a:cubicBezTo>
                  <a:pt x="8238" y="50957"/>
                  <a:pt x="8481" y="50866"/>
                  <a:pt x="8724" y="50744"/>
                </a:cubicBezTo>
                <a:cubicBezTo>
                  <a:pt x="8789" y="50723"/>
                  <a:pt x="8883" y="50701"/>
                  <a:pt x="8944" y="50701"/>
                </a:cubicBezTo>
                <a:cubicBezTo>
                  <a:pt x="8969" y="50701"/>
                  <a:pt x="8989" y="50705"/>
                  <a:pt x="8998" y="50714"/>
                </a:cubicBezTo>
                <a:cubicBezTo>
                  <a:pt x="9028" y="50805"/>
                  <a:pt x="9089" y="50957"/>
                  <a:pt x="9058" y="51048"/>
                </a:cubicBezTo>
                <a:cubicBezTo>
                  <a:pt x="8967" y="51231"/>
                  <a:pt x="8846" y="51444"/>
                  <a:pt x="8694" y="51565"/>
                </a:cubicBezTo>
                <a:cubicBezTo>
                  <a:pt x="8207" y="51869"/>
                  <a:pt x="7721" y="52173"/>
                  <a:pt x="7204" y="52386"/>
                </a:cubicBezTo>
                <a:cubicBezTo>
                  <a:pt x="6475" y="52720"/>
                  <a:pt x="5928" y="53206"/>
                  <a:pt x="5593" y="53906"/>
                </a:cubicBezTo>
                <a:cubicBezTo>
                  <a:pt x="5441" y="54240"/>
                  <a:pt x="5289" y="54635"/>
                  <a:pt x="5776" y="54878"/>
                </a:cubicBezTo>
                <a:cubicBezTo>
                  <a:pt x="5867" y="54939"/>
                  <a:pt x="5897" y="55091"/>
                  <a:pt x="5989" y="55182"/>
                </a:cubicBezTo>
                <a:cubicBezTo>
                  <a:pt x="6140" y="55395"/>
                  <a:pt x="6292" y="55638"/>
                  <a:pt x="6536" y="55760"/>
                </a:cubicBezTo>
                <a:cubicBezTo>
                  <a:pt x="6553" y="55768"/>
                  <a:pt x="6572" y="55772"/>
                  <a:pt x="6593" y="55772"/>
                </a:cubicBezTo>
                <a:cubicBezTo>
                  <a:pt x="6725" y="55772"/>
                  <a:pt x="6930" y="55630"/>
                  <a:pt x="7113" y="55577"/>
                </a:cubicBezTo>
                <a:cubicBezTo>
                  <a:pt x="7186" y="55577"/>
                  <a:pt x="7279" y="55538"/>
                  <a:pt x="7359" y="55538"/>
                </a:cubicBezTo>
                <a:cubicBezTo>
                  <a:pt x="7379" y="55538"/>
                  <a:pt x="7399" y="55541"/>
                  <a:pt x="7417" y="55547"/>
                </a:cubicBezTo>
                <a:cubicBezTo>
                  <a:pt x="7508" y="55577"/>
                  <a:pt x="7630" y="55638"/>
                  <a:pt x="7691" y="55729"/>
                </a:cubicBezTo>
                <a:cubicBezTo>
                  <a:pt x="7721" y="55790"/>
                  <a:pt x="7630" y="55912"/>
                  <a:pt x="7569" y="56003"/>
                </a:cubicBezTo>
                <a:cubicBezTo>
                  <a:pt x="7478" y="56246"/>
                  <a:pt x="7356" y="56489"/>
                  <a:pt x="7265" y="56732"/>
                </a:cubicBezTo>
                <a:cubicBezTo>
                  <a:pt x="7265" y="56793"/>
                  <a:pt x="7326" y="56976"/>
                  <a:pt x="7356" y="56976"/>
                </a:cubicBezTo>
                <a:cubicBezTo>
                  <a:pt x="7393" y="56967"/>
                  <a:pt x="7425" y="56964"/>
                  <a:pt x="7453" y="56964"/>
                </a:cubicBezTo>
                <a:cubicBezTo>
                  <a:pt x="7637" y="56964"/>
                  <a:pt x="7660" y="57125"/>
                  <a:pt x="7660" y="57310"/>
                </a:cubicBezTo>
                <a:cubicBezTo>
                  <a:pt x="7630" y="57614"/>
                  <a:pt x="7843" y="57766"/>
                  <a:pt x="8086" y="57918"/>
                </a:cubicBezTo>
                <a:cubicBezTo>
                  <a:pt x="8086" y="57887"/>
                  <a:pt x="8086" y="57857"/>
                  <a:pt x="8086" y="57827"/>
                </a:cubicBezTo>
                <a:cubicBezTo>
                  <a:pt x="8116" y="57705"/>
                  <a:pt x="8116" y="57583"/>
                  <a:pt x="8147" y="57431"/>
                </a:cubicBezTo>
                <a:cubicBezTo>
                  <a:pt x="8177" y="57462"/>
                  <a:pt x="8268" y="57492"/>
                  <a:pt x="8268" y="57492"/>
                </a:cubicBezTo>
                <a:cubicBezTo>
                  <a:pt x="8207" y="57644"/>
                  <a:pt x="8147" y="57766"/>
                  <a:pt x="8086" y="57887"/>
                </a:cubicBezTo>
                <a:cubicBezTo>
                  <a:pt x="8463" y="57973"/>
                  <a:pt x="8849" y="58010"/>
                  <a:pt x="9234" y="58010"/>
                </a:cubicBezTo>
                <a:cubicBezTo>
                  <a:pt x="9533" y="58010"/>
                  <a:pt x="9830" y="57988"/>
                  <a:pt x="10122" y="57948"/>
                </a:cubicBezTo>
                <a:cubicBezTo>
                  <a:pt x="10148" y="57946"/>
                  <a:pt x="10172" y="57944"/>
                  <a:pt x="10194" y="57944"/>
                </a:cubicBezTo>
                <a:cubicBezTo>
                  <a:pt x="10440" y="57944"/>
                  <a:pt x="10507" y="58095"/>
                  <a:pt x="10396" y="58374"/>
                </a:cubicBezTo>
                <a:cubicBezTo>
                  <a:pt x="10214" y="58678"/>
                  <a:pt x="10062" y="59012"/>
                  <a:pt x="9940" y="59346"/>
                </a:cubicBezTo>
                <a:cubicBezTo>
                  <a:pt x="9879" y="59529"/>
                  <a:pt x="9910" y="59742"/>
                  <a:pt x="10183" y="59802"/>
                </a:cubicBezTo>
                <a:cubicBezTo>
                  <a:pt x="10296" y="59825"/>
                  <a:pt x="10376" y="59999"/>
                  <a:pt x="10484" y="59999"/>
                </a:cubicBezTo>
                <a:cubicBezTo>
                  <a:pt x="10521" y="59999"/>
                  <a:pt x="10562" y="59978"/>
                  <a:pt x="10609" y="59924"/>
                </a:cubicBezTo>
                <a:cubicBezTo>
                  <a:pt x="10705" y="59773"/>
                  <a:pt x="10770" y="59709"/>
                  <a:pt x="10826" y="59709"/>
                </a:cubicBezTo>
                <a:cubicBezTo>
                  <a:pt x="10895" y="59709"/>
                  <a:pt x="10951" y="59804"/>
                  <a:pt x="11034" y="59954"/>
                </a:cubicBezTo>
                <a:cubicBezTo>
                  <a:pt x="11095" y="60106"/>
                  <a:pt x="11338" y="60167"/>
                  <a:pt x="11490" y="60289"/>
                </a:cubicBezTo>
                <a:cubicBezTo>
                  <a:pt x="11642" y="60410"/>
                  <a:pt x="11794" y="60532"/>
                  <a:pt x="11855" y="60714"/>
                </a:cubicBezTo>
                <a:cubicBezTo>
                  <a:pt x="11916" y="60988"/>
                  <a:pt x="12007" y="61261"/>
                  <a:pt x="12341" y="61352"/>
                </a:cubicBezTo>
                <a:cubicBezTo>
                  <a:pt x="12603" y="61405"/>
                  <a:pt x="12887" y="61547"/>
                  <a:pt x="13135" y="61547"/>
                </a:cubicBezTo>
                <a:cubicBezTo>
                  <a:pt x="13176" y="61547"/>
                  <a:pt x="13215" y="61543"/>
                  <a:pt x="13253" y="61535"/>
                </a:cubicBezTo>
                <a:cubicBezTo>
                  <a:pt x="13709" y="61474"/>
                  <a:pt x="14165" y="61292"/>
                  <a:pt x="14560" y="61049"/>
                </a:cubicBezTo>
                <a:cubicBezTo>
                  <a:pt x="15107" y="60714"/>
                  <a:pt x="15624" y="60289"/>
                  <a:pt x="16141" y="59894"/>
                </a:cubicBezTo>
                <a:cubicBezTo>
                  <a:pt x="16657" y="59529"/>
                  <a:pt x="17205" y="59164"/>
                  <a:pt x="17721" y="58799"/>
                </a:cubicBezTo>
                <a:cubicBezTo>
                  <a:pt x="17764" y="58778"/>
                  <a:pt x="17838" y="58756"/>
                  <a:pt x="17888" y="58756"/>
                </a:cubicBezTo>
                <a:cubicBezTo>
                  <a:pt x="17908" y="58756"/>
                  <a:pt x="17925" y="58760"/>
                  <a:pt x="17934" y="58769"/>
                </a:cubicBezTo>
                <a:cubicBezTo>
                  <a:pt x="17995" y="58830"/>
                  <a:pt x="18056" y="58951"/>
                  <a:pt x="18056" y="59012"/>
                </a:cubicBezTo>
                <a:cubicBezTo>
                  <a:pt x="17873" y="59590"/>
                  <a:pt x="17782" y="60197"/>
                  <a:pt x="17265" y="60623"/>
                </a:cubicBezTo>
                <a:cubicBezTo>
                  <a:pt x="16961" y="60866"/>
                  <a:pt x="16657" y="61170"/>
                  <a:pt x="16566" y="61596"/>
                </a:cubicBezTo>
                <a:cubicBezTo>
                  <a:pt x="16505" y="61778"/>
                  <a:pt x="16323" y="62021"/>
                  <a:pt x="16141" y="62082"/>
                </a:cubicBezTo>
                <a:cubicBezTo>
                  <a:pt x="15867" y="62173"/>
                  <a:pt x="15685" y="62264"/>
                  <a:pt x="15685" y="62538"/>
                </a:cubicBezTo>
                <a:cubicBezTo>
                  <a:pt x="15654" y="62811"/>
                  <a:pt x="15624" y="63085"/>
                  <a:pt x="15654" y="63328"/>
                </a:cubicBezTo>
                <a:cubicBezTo>
                  <a:pt x="15715" y="63693"/>
                  <a:pt x="16049" y="63906"/>
                  <a:pt x="16171" y="64179"/>
                </a:cubicBezTo>
                <a:cubicBezTo>
                  <a:pt x="16306" y="64539"/>
                  <a:pt x="16490" y="64632"/>
                  <a:pt x="16737" y="64632"/>
                </a:cubicBezTo>
                <a:cubicBezTo>
                  <a:pt x="16824" y="64632"/>
                  <a:pt x="16919" y="64621"/>
                  <a:pt x="17022" y="64605"/>
                </a:cubicBezTo>
                <a:cubicBezTo>
                  <a:pt x="17174" y="64605"/>
                  <a:pt x="17417" y="64666"/>
                  <a:pt x="17448" y="64757"/>
                </a:cubicBezTo>
                <a:cubicBezTo>
                  <a:pt x="17508" y="65030"/>
                  <a:pt x="17600" y="65213"/>
                  <a:pt x="17873" y="65334"/>
                </a:cubicBezTo>
                <a:cubicBezTo>
                  <a:pt x="17752" y="65638"/>
                  <a:pt x="18116" y="65638"/>
                  <a:pt x="18177" y="65790"/>
                </a:cubicBezTo>
                <a:cubicBezTo>
                  <a:pt x="18238" y="66033"/>
                  <a:pt x="18360" y="66155"/>
                  <a:pt x="18603" y="66216"/>
                </a:cubicBezTo>
                <a:cubicBezTo>
                  <a:pt x="18633" y="66216"/>
                  <a:pt x="18633" y="66429"/>
                  <a:pt x="18633" y="66550"/>
                </a:cubicBezTo>
                <a:lnTo>
                  <a:pt x="18694" y="66581"/>
                </a:lnTo>
                <a:cubicBezTo>
                  <a:pt x="19018" y="66698"/>
                  <a:pt x="19114" y="67159"/>
                  <a:pt x="19535" y="67159"/>
                </a:cubicBezTo>
                <a:cubicBezTo>
                  <a:pt x="19548" y="67159"/>
                  <a:pt x="19562" y="67159"/>
                  <a:pt x="19575" y="67158"/>
                </a:cubicBezTo>
                <a:cubicBezTo>
                  <a:pt x="19595" y="67156"/>
                  <a:pt x="19614" y="67155"/>
                  <a:pt x="19631" y="67155"/>
                </a:cubicBezTo>
                <a:cubicBezTo>
                  <a:pt x="19852" y="67155"/>
                  <a:pt x="19868" y="67330"/>
                  <a:pt x="19727" y="67584"/>
                </a:cubicBezTo>
                <a:cubicBezTo>
                  <a:pt x="19363" y="68252"/>
                  <a:pt x="19180" y="69012"/>
                  <a:pt x="18664" y="69620"/>
                </a:cubicBezTo>
                <a:cubicBezTo>
                  <a:pt x="18664" y="69650"/>
                  <a:pt x="18633" y="69650"/>
                  <a:pt x="18633" y="69681"/>
                </a:cubicBezTo>
                <a:cubicBezTo>
                  <a:pt x="18268" y="70380"/>
                  <a:pt x="17904" y="71049"/>
                  <a:pt x="17539" y="71748"/>
                </a:cubicBezTo>
                <a:cubicBezTo>
                  <a:pt x="17265" y="72325"/>
                  <a:pt x="16961" y="72872"/>
                  <a:pt x="16718" y="73450"/>
                </a:cubicBezTo>
                <a:cubicBezTo>
                  <a:pt x="16384" y="74240"/>
                  <a:pt x="16809" y="74970"/>
                  <a:pt x="17660" y="75152"/>
                </a:cubicBezTo>
                <a:cubicBezTo>
                  <a:pt x="17934" y="75213"/>
                  <a:pt x="18238" y="75182"/>
                  <a:pt x="18512" y="75243"/>
                </a:cubicBezTo>
                <a:cubicBezTo>
                  <a:pt x="18664" y="75274"/>
                  <a:pt x="18907" y="75395"/>
                  <a:pt x="18907" y="75426"/>
                </a:cubicBezTo>
                <a:cubicBezTo>
                  <a:pt x="18891" y="75569"/>
                  <a:pt x="18833" y="75612"/>
                  <a:pt x="18756" y="75612"/>
                </a:cubicBezTo>
                <a:cubicBezTo>
                  <a:pt x="18685" y="75612"/>
                  <a:pt x="18598" y="75576"/>
                  <a:pt x="18512" y="75547"/>
                </a:cubicBezTo>
                <a:cubicBezTo>
                  <a:pt x="18451" y="75547"/>
                  <a:pt x="18360" y="75608"/>
                  <a:pt x="18299" y="75608"/>
                </a:cubicBezTo>
                <a:cubicBezTo>
                  <a:pt x="18329" y="75669"/>
                  <a:pt x="18360" y="75760"/>
                  <a:pt x="18420" y="75760"/>
                </a:cubicBezTo>
                <a:cubicBezTo>
                  <a:pt x="18755" y="75821"/>
                  <a:pt x="18967" y="75942"/>
                  <a:pt x="18876" y="76338"/>
                </a:cubicBezTo>
                <a:cubicBezTo>
                  <a:pt x="18832" y="76561"/>
                  <a:pt x="18919" y="76637"/>
                  <a:pt x="19089" y="76637"/>
                </a:cubicBezTo>
                <a:cubicBezTo>
                  <a:pt x="19150" y="76637"/>
                  <a:pt x="19222" y="76627"/>
                  <a:pt x="19302" y="76611"/>
                </a:cubicBezTo>
                <a:cubicBezTo>
                  <a:pt x="19440" y="76579"/>
                  <a:pt x="19544" y="76559"/>
                  <a:pt x="19623" y="76559"/>
                </a:cubicBezTo>
                <a:cubicBezTo>
                  <a:pt x="19841" y="76559"/>
                  <a:pt x="19881" y="76705"/>
                  <a:pt x="19971" y="77128"/>
                </a:cubicBezTo>
                <a:cubicBezTo>
                  <a:pt x="20123" y="77128"/>
                  <a:pt x="20244" y="77128"/>
                  <a:pt x="20366" y="77097"/>
                </a:cubicBezTo>
                <a:cubicBezTo>
                  <a:pt x="20396" y="77128"/>
                  <a:pt x="20426" y="77128"/>
                  <a:pt x="20457" y="77158"/>
                </a:cubicBezTo>
                <a:cubicBezTo>
                  <a:pt x="20711" y="77285"/>
                  <a:pt x="20954" y="77423"/>
                  <a:pt x="21212" y="77423"/>
                </a:cubicBezTo>
                <a:cubicBezTo>
                  <a:pt x="21387" y="77423"/>
                  <a:pt x="21568" y="77360"/>
                  <a:pt x="21764" y="77189"/>
                </a:cubicBezTo>
                <a:cubicBezTo>
                  <a:pt x="21871" y="77106"/>
                  <a:pt x="21996" y="77060"/>
                  <a:pt x="22120" y="77060"/>
                </a:cubicBezTo>
                <a:cubicBezTo>
                  <a:pt x="22313" y="77060"/>
                  <a:pt x="22504" y="77172"/>
                  <a:pt x="22615" y="77432"/>
                </a:cubicBezTo>
                <a:cubicBezTo>
                  <a:pt x="22638" y="77425"/>
                  <a:pt x="22660" y="77422"/>
                  <a:pt x="22683" y="77422"/>
                </a:cubicBezTo>
                <a:cubicBezTo>
                  <a:pt x="22875" y="77422"/>
                  <a:pt x="23046" y="77651"/>
                  <a:pt x="23238" y="77651"/>
                </a:cubicBezTo>
                <a:cubicBezTo>
                  <a:pt x="23319" y="77651"/>
                  <a:pt x="23404" y="77610"/>
                  <a:pt x="23496" y="77493"/>
                </a:cubicBezTo>
                <a:cubicBezTo>
                  <a:pt x="23496" y="77487"/>
                  <a:pt x="23503" y="77484"/>
                  <a:pt x="23513" y="77484"/>
                </a:cubicBezTo>
                <a:cubicBezTo>
                  <a:pt x="23559" y="77484"/>
                  <a:pt x="23690" y="77534"/>
                  <a:pt x="23740" y="77584"/>
                </a:cubicBezTo>
                <a:cubicBezTo>
                  <a:pt x="23922" y="77796"/>
                  <a:pt x="24135" y="77979"/>
                  <a:pt x="24074" y="78344"/>
                </a:cubicBezTo>
                <a:cubicBezTo>
                  <a:pt x="23952" y="78952"/>
                  <a:pt x="24196" y="79499"/>
                  <a:pt x="24408" y="80015"/>
                </a:cubicBezTo>
                <a:cubicBezTo>
                  <a:pt x="24532" y="80303"/>
                  <a:pt x="24780" y="80466"/>
                  <a:pt x="25003" y="80466"/>
                </a:cubicBezTo>
                <a:cubicBezTo>
                  <a:pt x="25110" y="80466"/>
                  <a:pt x="25211" y="80428"/>
                  <a:pt x="25290" y="80350"/>
                </a:cubicBezTo>
                <a:cubicBezTo>
                  <a:pt x="25624" y="80015"/>
                  <a:pt x="25898" y="79651"/>
                  <a:pt x="26354" y="79499"/>
                </a:cubicBezTo>
                <a:cubicBezTo>
                  <a:pt x="26262" y="79104"/>
                  <a:pt x="26718" y="79134"/>
                  <a:pt x="26840" y="78891"/>
                </a:cubicBezTo>
                <a:cubicBezTo>
                  <a:pt x="27083" y="78192"/>
                  <a:pt x="27326" y="77493"/>
                  <a:pt x="27600" y="76793"/>
                </a:cubicBezTo>
                <a:cubicBezTo>
                  <a:pt x="27691" y="76611"/>
                  <a:pt x="27843" y="76459"/>
                  <a:pt x="27965" y="76277"/>
                </a:cubicBezTo>
                <a:cubicBezTo>
                  <a:pt x="28086" y="76125"/>
                  <a:pt x="28360" y="75942"/>
                  <a:pt x="28329" y="75790"/>
                </a:cubicBezTo>
                <a:cubicBezTo>
                  <a:pt x="28299" y="75486"/>
                  <a:pt x="28421" y="75304"/>
                  <a:pt x="28603" y="75122"/>
                </a:cubicBezTo>
                <a:cubicBezTo>
                  <a:pt x="28755" y="75000"/>
                  <a:pt x="28816" y="74787"/>
                  <a:pt x="28907" y="74635"/>
                </a:cubicBezTo>
                <a:cubicBezTo>
                  <a:pt x="29272" y="73936"/>
                  <a:pt x="29667" y="73268"/>
                  <a:pt x="29971" y="72538"/>
                </a:cubicBezTo>
                <a:cubicBezTo>
                  <a:pt x="30183" y="72082"/>
                  <a:pt x="30275" y="71596"/>
                  <a:pt x="30396" y="71109"/>
                </a:cubicBezTo>
                <a:cubicBezTo>
                  <a:pt x="30487" y="71049"/>
                  <a:pt x="30579" y="70988"/>
                  <a:pt x="30609" y="70897"/>
                </a:cubicBezTo>
                <a:cubicBezTo>
                  <a:pt x="30943" y="70167"/>
                  <a:pt x="30852" y="69347"/>
                  <a:pt x="30943" y="68587"/>
                </a:cubicBezTo>
                <a:cubicBezTo>
                  <a:pt x="30974" y="68526"/>
                  <a:pt x="30913" y="68435"/>
                  <a:pt x="30852" y="68374"/>
                </a:cubicBezTo>
                <a:cubicBezTo>
                  <a:pt x="30639" y="68131"/>
                  <a:pt x="30822" y="68070"/>
                  <a:pt x="31035" y="68009"/>
                </a:cubicBezTo>
                <a:cubicBezTo>
                  <a:pt x="31126" y="68009"/>
                  <a:pt x="31217" y="67918"/>
                  <a:pt x="31278" y="67888"/>
                </a:cubicBezTo>
                <a:cubicBezTo>
                  <a:pt x="30943" y="67644"/>
                  <a:pt x="31187" y="67310"/>
                  <a:pt x="31156" y="67006"/>
                </a:cubicBezTo>
                <a:cubicBezTo>
                  <a:pt x="31131" y="66830"/>
                  <a:pt x="31106" y="66717"/>
                  <a:pt x="30927" y="66717"/>
                </a:cubicBezTo>
                <a:cubicBezTo>
                  <a:pt x="30889" y="66717"/>
                  <a:pt x="30844" y="66722"/>
                  <a:pt x="30791" y="66733"/>
                </a:cubicBezTo>
                <a:cubicBezTo>
                  <a:pt x="30731" y="66743"/>
                  <a:pt x="30675" y="66748"/>
                  <a:pt x="30624" y="66748"/>
                </a:cubicBezTo>
                <a:cubicBezTo>
                  <a:pt x="30371" y="66748"/>
                  <a:pt x="30244" y="66621"/>
                  <a:pt x="30244" y="66368"/>
                </a:cubicBezTo>
                <a:cubicBezTo>
                  <a:pt x="30244" y="66185"/>
                  <a:pt x="30366" y="66003"/>
                  <a:pt x="30396" y="65821"/>
                </a:cubicBezTo>
                <a:cubicBezTo>
                  <a:pt x="30761" y="65729"/>
                  <a:pt x="31065" y="65608"/>
                  <a:pt x="30913" y="65122"/>
                </a:cubicBezTo>
                <a:cubicBezTo>
                  <a:pt x="30913" y="65030"/>
                  <a:pt x="31004" y="64939"/>
                  <a:pt x="31004" y="64848"/>
                </a:cubicBezTo>
                <a:cubicBezTo>
                  <a:pt x="31035" y="64392"/>
                  <a:pt x="31065" y="63936"/>
                  <a:pt x="31035" y="63511"/>
                </a:cubicBezTo>
                <a:cubicBezTo>
                  <a:pt x="31004" y="63024"/>
                  <a:pt x="30883" y="62568"/>
                  <a:pt x="30852" y="62082"/>
                </a:cubicBezTo>
                <a:cubicBezTo>
                  <a:pt x="30852" y="61960"/>
                  <a:pt x="30974" y="61839"/>
                  <a:pt x="31035" y="61748"/>
                </a:cubicBezTo>
                <a:cubicBezTo>
                  <a:pt x="31399" y="61292"/>
                  <a:pt x="31855" y="60957"/>
                  <a:pt x="32098" y="60410"/>
                </a:cubicBezTo>
                <a:cubicBezTo>
                  <a:pt x="32585" y="59407"/>
                  <a:pt x="33253" y="58526"/>
                  <a:pt x="34044" y="57735"/>
                </a:cubicBezTo>
                <a:cubicBezTo>
                  <a:pt x="34135" y="57644"/>
                  <a:pt x="34165" y="57492"/>
                  <a:pt x="34226" y="57340"/>
                </a:cubicBezTo>
                <a:cubicBezTo>
                  <a:pt x="34287" y="57219"/>
                  <a:pt x="34287" y="57067"/>
                  <a:pt x="34378" y="56945"/>
                </a:cubicBezTo>
                <a:cubicBezTo>
                  <a:pt x="34925" y="56185"/>
                  <a:pt x="35199" y="55304"/>
                  <a:pt x="35442" y="54392"/>
                </a:cubicBezTo>
                <a:cubicBezTo>
                  <a:pt x="35655" y="53571"/>
                  <a:pt x="35837" y="52751"/>
                  <a:pt x="36415" y="52051"/>
                </a:cubicBezTo>
                <a:cubicBezTo>
                  <a:pt x="36506" y="51930"/>
                  <a:pt x="36506" y="51747"/>
                  <a:pt x="36567" y="51596"/>
                </a:cubicBezTo>
                <a:lnTo>
                  <a:pt x="36567" y="51596"/>
                </a:lnTo>
                <a:cubicBezTo>
                  <a:pt x="36415" y="51687"/>
                  <a:pt x="36202" y="51747"/>
                  <a:pt x="36050" y="51839"/>
                </a:cubicBezTo>
                <a:cubicBezTo>
                  <a:pt x="35981" y="51898"/>
                  <a:pt x="35918" y="51922"/>
                  <a:pt x="35860" y="51922"/>
                </a:cubicBezTo>
                <a:cubicBezTo>
                  <a:pt x="35741" y="51922"/>
                  <a:pt x="35646" y="51820"/>
                  <a:pt x="35564" y="51717"/>
                </a:cubicBezTo>
                <a:cubicBezTo>
                  <a:pt x="35503" y="51656"/>
                  <a:pt x="35503" y="51444"/>
                  <a:pt x="35564" y="51352"/>
                </a:cubicBezTo>
                <a:cubicBezTo>
                  <a:pt x="35989" y="50836"/>
                  <a:pt x="35898" y="50228"/>
                  <a:pt x="35807" y="49620"/>
                </a:cubicBezTo>
                <a:cubicBezTo>
                  <a:pt x="35776" y="49468"/>
                  <a:pt x="35776" y="49285"/>
                  <a:pt x="35807" y="49133"/>
                </a:cubicBezTo>
                <a:cubicBezTo>
                  <a:pt x="35898" y="48374"/>
                  <a:pt x="36111" y="47614"/>
                  <a:pt x="35837" y="46823"/>
                </a:cubicBezTo>
                <a:cubicBezTo>
                  <a:pt x="35776" y="46611"/>
                  <a:pt x="35898" y="46276"/>
                  <a:pt x="36019" y="46064"/>
                </a:cubicBezTo>
                <a:cubicBezTo>
                  <a:pt x="36475" y="45456"/>
                  <a:pt x="37023" y="44908"/>
                  <a:pt x="37418" y="44240"/>
                </a:cubicBezTo>
                <a:cubicBezTo>
                  <a:pt x="37722" y="43662"/>
                  <a:pt x="38178" y="43146"/>
                  <a:pt x="38482" y="42598"/>
                </a:cubicBezTo>
                <a:cubicBezTo>
                  <a:pt x="38603" y="42386"/>
                  <a:pt x="38573" y="42082"/>
                  <a:pt x="38633" y="41839"/>
                </a:cubicBezTo>
                <a:cubicBezTo>
                  <a:pt x="38633" y="41626"/>
                  <a:pt x="38633" y="41383"/>
                  <a:pt x="38694" y="41200"/>
                </a:cubicBezTo>
                <a:cubicBezTo>
                  <a:pt x="38998" y="40501"/>
                  <a:pt x="39302" y="39832"/>
                  <a:pt x="39606" y="39164"/>
                </a:cubicBezTo>
                <a:cubicBezTo>
                  <a:pt x="39697" y="38951"/>
                  <a:pt x="39880" y="38769"/>
                  <a:pt x="39454" y="38708"/>
                </a:cubicBezTo>
                <a:cubicBezTo>
                  <a:pt x="39241" y="38677"/>
                  <a:pt x="39181" y="38434"/>
                  <a:pt x="39272" y="38161"/>
                </a:cubicBezTo>
                <a:cubicBezTo>
                  <a:pt x="39363" y="37978"/>
                  <a:pt x="39454" y="37766"/>
                  <a:pt x="39424" y="37583"/>
                </a:cubicBezTo>
                <a:cubicBezTo>
                  <a:pt x="39363" y="37340"/>
                  <a:pt x="39424" y="37218"/>
                  <a:pt x="39545" y="37036"/>
                </a:cubicBezTo>
                <a:cubicBezTo>
                  <a:pt x="39758" y="36671"/>
                  <a:pt x="39971" y="36276"/>
                  <a:pt x="39667" y="35820"/>
                </a:cubicBezTo>
                <a:cubicBezTo>
                  <a:pt x="39606" y="35699"/>
                  <a:pt x="39606" y="35486"/>
                  <a:pt x="39667" y="35334"/>
                </a:cubicBezTo>
                <a:cubicBezTo>
                  <a:pt x="39880" y="34635"/>
                  <a:pt x="39485" y="34057"/>
                  <a:pt x="39363" y="33419"/>
                </a:cubicBezTo>
                <a:cubicBezTo>
                  <a:pt x="39363" y="33297"/>
                  <a:pt x="39181" y="33206"/>
                  <a:pt x="39089" y="33115"/>
                </a:cubicBezTo>
                <a:cubicBezTo>
                  <a:pt x="38755" y="32841"/>
                  <a:pt x="38390" y="32598"/>
                  <a:pt x="38147" y="32294"/>
                </a:cubicBezTo>
                <a:cubicBezTo>
                  <a:pt x="37782" y="31899"/>
                  <a:pt x="37357" y="31717"/>
                  <a:pt x="36901" y="31534"/>
                </a:cubicBezTo>
                <a:cubicBezTo>
                  <a:pt x="36597" y="31413"/>
                  <a:pt x="36263" y="31352"/>
                  <a:pt x="35959" y="31200"/>
                </a:cubicBezTo>
                <a:cubicBezTo>
                  <a:pt x="35138" y="30835"/>
                  <a:pt x="34287" y="30744"/>
                  <a:pt x="33405" y="30744"/>
                </a:cubicBezTo>
                <a:cubicBezTo>
                  <a:pt x="32554" y="30744"/>
                  <a:pt x="31673" y="30805"/>
                  <a:pt x="30822" y="30835"/>
                </a:cubicBezTo>
                <a:cubicBezTo>
                  <a:pt x="30244" y="30835"/>
                  <a:pt x="30244" y="30835"/>
                  <a:pt x="30305" y="30319"/>
                </a:cubicBezTo>
                <a:lnTo>
                  <a:pt x="30244" y="30288"/>
                </a:lnTo>
                <a:cubicBezTo>
                  <a:pt x="30123" y="30319"/>
                  <a:pt x="30001" y="30379"/>
                  <a:pt x="29910" y="30410"/>
                </a:cubicBezTo>
                <a:cubicBezTo>
                  <a:pt x="29849" y="30440"/>
                  <a:pt x="29819" y="30471"/>
                  <a:pt x="29788" y="30501"/>
                </a:cubicBezTo>
                <a:cubicBezTo>
                  <a:pt x="29647" y="30611"/>
                  <a:pt x="29481" y="30672"/>
                  <a:pt x="29333" y="30672"/>
                </a:cubicBezTo>
                <a:cubicBezTo>
                  <a:pt x="29195" y="30672"/>
                  <a:pt x="29072" y="30619"/>
                  <a:pt x="28998" y="30501"/>
                </a:cubicBezTo>
                <a:cubicBezTo>
                  <a:pt x="28846" y="30319"/>
                  <a:pt x="28816" y="29923"/>
                  <a:pt x="28907" y="29680"/>
                </a:cubicBezTo>
                <a:cubicBezTo>
                  <a:pt x="29180" y="28951"/>
                  <a:pt x="29484" y="28221"/>
                  <a:pt x="29880" y="27583"/>
                </a:cubicBezTo>
                <a:cubicBezTo>
                  <a:pt x="30700" y="26306"/>
                  <a:pt x="31399" y="24969"/>
                  <a:pt x="31946" y="23571"/>
                </a:cubicBezTo>
                <a:cubicBezTo>
                  <a:pt x="32129" y="23084"/>
                  <a:pt x="32311" y="22629"/>
                  <a:pt x="32554" y="22173"/>
                </a:cubicBezTo>
                <a:cubicBezTo>
                  <a:pt x="33010" y="21322"/>
                  <a:pt x="33375" y="20410"/>
                  <a:pt x="33588" y="19467"/>
                </a:cubicBezTo>
                <a:cubicBezTo>
                  <a:pt x="33649" y="19255"/>
                  <a:pt x="33801" y="19042"/>
                  <a:pt x="33649" y="18768"/>
                </a:cubicBezTo>
                <a:cubicBezTo>
                  <a:pt x="33436" y="18404"/>
                  <a:pt x="34074" y="18525"/>
                  <a:pt x="34044" y="18221"/>
                </a:cubicBezTo>
                <a:cubicBezTo>
                  <a:pt x="34044" y="18191"/>
                  <a:pt x="34074" y="18160"/>
                  <a:pt x="34074" y="18160"/>
                </a:cubicBezTo>
                <a:cubicBezTo>
                  <a:pt x="34226" y="17583"/>
                  <a:pt x="34439" y="17005"/>
                  <a:pt x="34560" y="16428"/>
                </a:cubicBezTo>
                <a:cubicBezTo>
                  <a:pt x="34864" y="15090"/>
                  <a:pt x="35108" y="13753"/>
                  <a:pt x="35381" y="12446"/>
                </a:cubicBezTo>
                <a:cubicBezTo>
                  <a:pt x="35564" y="11534"/>
                  <a:pt x="35746" y="10622"/>
                  <a:pt x="35898" y="9710"/>
                </a:cubicBezTo>
                <a:cubicBezTo>
                  <a:pt x="36019" y="8920"/>
                  <a:pt x="36080" y="8099"/>
                  <a:pt x="36202" y="7309"/>
                </a:cubicBezTo>
                <a:cubicBezTo>
                  <a:pt x="36354" y="6276"/>
                  <a:pt x="36567" y="5212"/>
                  <a:pt x="36749" y="4148"/>
                </a:cubicBezTo>
                <a:cubicBezTo>
                  <a:pt x="36749" y="3966"/>
                  <a:pt x="36749" y="3753"/>
                  <a:pt x="36688" y="3601"/>
                </a:cubicBezTo>
                <a:cubicBezTo>
                  <a:pt x="36627" y="3479"/>
                  <a:pt x="36475" y="3358"/>
                  <a:pt x="36354" y="3358"/>
                </a:cubicBezTo>
                <a:cubicBezTo>
                  <a:pt x="36263" y="3358"/>
                  <a:pt x="36141" y="3479"/>
                  <a:pt x="36080" y="3601"/>
                </a:cubicBezTo>
                <a:cubicBezTo>
                  <a:pt x="35959" y="3722"/>
                  <a:pt x="35898" y="3874"/>
                  <a:pt x="35837" y="4026"/>
                </a:cubicBezTo>
                <a:cubicBezTo>
                  <a:pt x="35807" y="4178"/>
                  <a:pt x="35807" y="4361"/>
                  <a:pt x="35746" y="4482"/>
                </a:cubicBezTo>
                <a:cubicBezTo>
                  <a:pt x="35716" y="4574"/>
                  <a:pt x="35564" y="4634"/>
                  <a:pt x="35533" y="4634"/>
                </a:cubicBezTo>
                <a:cubicBezTo>
                  <a:pt x="35442" y="4574"/>
                  <a:pt x="35351" y="4482"/>
                  <a:pt x="35351" y="4391"/>
                </a:cubicBezTo>
                <a:cubicBezTo>
                  <a:pt x="35351" y="4124"/>
                  <a:pt x="35516" y="4021"/>
                  <a:pt x="35742" y="4021"/>
                </a:cubicBezTo>
                <a:cubicBezTo>
                  <a:pt x="35773" y="4021"/>
                  <a:pt x="35804" y="4023"/>
                  <a:pt x="35837" y="4026"/>
                </a:cubicBezTo>
                <a:cubicBezTo>
                  <a:pt x="35442" y="3601"/>
                  <a:pt x="35594" y="2932"/>
                  <a:pt x="35138" y="2537"/>
                </a:cubicBezTo>
                <a:cubicBezTo>
                  <a:pt x="35108" y="2507"/>
                  <a:pt x="35108" y="2385"/>
                  <a:pt x="35138" y="2324"/>
                </a:cubicBezTo>
                <a:cubicBezTo>
                  <a:pt x="35442" y="1716"/>
                  <a:pt x="35016" y="1382"/>
                  <a:pt x="34621" y="1048"/>
                </a:cubicBezTo>
                <a:cubicBezTo>
                  <a:pt x="34527" y="965"/>
                  <a:pt x="34373" y="928"/>
                  <a:pt x="34210" y="928"/>
                </a:cubicBezTo>
                <a:cubicBezTo>
                  <a:pt x="33952" y="928"/>
                  <a:pt x="33669" y="1020"/>
                  <a:pt x="33557" y="1169"/>
                </a:cubicBezTo>
                <a:cubicBezTo>
                  <a:pt x="33314" y="1473"/>
                  <a:pt x="33132" y="1777"/>
                  <a:pt x="32919" y="2051"/>
                </a:cubicBezTo>
                <a:cubicBezTo>
                  <a:pt x="32828" y="2142"/>
                  <a:pt x="32737" y="2294"/>
                  <a:pt x="32646" y="2294"/>
                </a:cubicBezTo>
                <a:cubicBezTo>
                  <a:pt x="32190" y="2294"/>
                  <a:pt x="32129" y="2689"/>
                  <a:pt x="32038" y="2993"/>
                </a:cubicBezTo>
                <a:cubicBezTo>
                  <a:pt x="31916" y="3297"/>
                  <a:pt x="31825" y="3601"/>
                  <a:pt x="31460" y="3692"/>
                </a:cubicBezTo>
                <a:lnTo>
                  <a:pt x="31399" y="3753"/>
                </a:lnTo>
                <a:cubicBezTo>
                  <a:pt x="31311" y="3988"/>
                  <a:pt x="31223" y="4223"/>
                  <a:pt x="31135" y="4430"/>
                </a:cubicBezTo>
                <a:lnTo>
                  <a:pt x="31135" y="4430"/>
                </a:lnTo>
                <a:cubicBezTo>
                  <a:pt x="31024" y="4313"/>
                  <a:pt x="30936" y="4175"/>
                  <a:pt x="30822" y="4118"/>
                </a:cubicBezTo>
                <a:cubicBezTo>
                  <a:pt x="30639" y="4026"/>
                  <a:pt x="30518" y="4057"/>
                  <a:pt x="30609" y="3753"/>
                </a:cubicBezTo>
                <a:cubicBezTo>
                  <a:pt x="30731" y="3236"/>
                  <a:pt x="30335" y="2841"/>
                  <a:pt x="30032" y="2476"/>
                </a:cubicBezTo>
                <a:cubicBezTo>
                  <a:pt x="29934" y="2366"/>
                  <a:pt x="29836" y="2330"/>
                  <a:pt x="29738" y="2330"/>
                </a:cubicBezTo>
                <a:cubicBezTo>
                  <a:pt x="29592" y="2330"/>
                  <a:pt x="29447" y="2410"/>
                  <a:pt x="29302" y="2446"/>
                </a:cubicBezTo>
                <a:cubicBezTo>
                  <a:pt x="29289" y="2449"/>
                  <a:pt x="29275" y="2451"/>
                  <a:pt x="29261" y="2451"/>
                </a:cubicBezTo>
                <a:cubicBezTo>
                  <a:pt x="29142" y="2451"/>
                  <a:pt x="28985" y="2345"/>
                  <a:pt x="28876" y="2263"/>
                </a:cubicBezTo>
                <a:cubicBezTo>
                  <a:pt x="28846" y="2233"/>
                  <a:pt x="28907" y="2020"/>
                  <a:pt x="28907" y="2020"/>
                </a:cubicBezTo>
                <a:cubicBezTo>
                  <a:pt x="29241" y="2020"/>
                  <a:pt x="29180" y="1808"/>
                  <a:pt x="29120" y="1625"/>
                </a:cubicBezTo>
                <a:cubicBezTo>
                  <a:pt x="29059" y="1291"/>
                  <a:pt x="28907" y="956"/>
                  <a:pt x="28907" y="653"/>
                </a:cubicBezTo>
                <a:cubicBezTo>
                  <a:pt x="28907" y="136"/>
                  <a:pt x="28512" y="105"/>
                  <a:pt x="28238" y="14"/>
                </a:cubicBezTo>
                <a:cubicBezTo>
                  <a:pt x="28204" y="5"/>
                  <a:pt x="28174" y="1"/>
                  <a:pt x="281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1">
    <p:bg>
      <p:bgPr>
        <a:solidFill>
          <a:schemeClr val="accent2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subTitle" idx="1"/>
          </p:nvPr>
        </p:nvSpPr>
        <p:spPr>
          <a:xfrm>
            <a:off x="713225" y="2967300"/>
            <a:ext cx="27963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ubTitle" idx="2"/>
          </p:nvPr>
        </p:nvSpPr>
        <p:spPr>
          <a:xfrm>
            <a:off x="3684300" y="2967300"/>
            <a:ext cx="27963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subTitle" idx="3"/>
          </p:nvPr>
        </p:nvSpPr>
        <p:spPr>
          <a:xfrm>
            <a:off x="713225" y="3421775"/>
            <a:ext cx="2796300" cy="9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subTitle" idx="4"/>
          </p:nvPr>
        </p:nvSpPr>
        <p:spPr>
          <a:xfrm>
            <a:off x="3684300" y="3421797"/>
            <a:ext cx="2796300" cy="9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4"/>
          <p:cNvSpPr/>
          <p:nvPr/>
        </p:nvSpPr>
        <p:spPr>
          <a:xfrm rot="10800000">
            <a:off x="1577720" y="4242789"/>
            <a:ext cx="2273330" cy="1714111"/>
          </a:xfrm>
          <a:custGeom>
            <a:avLst/>
            <a:gdLst/>
            <a:ahLst/>
            <a:cxnLst/>
            <a:rect l="l" t="t" r="r" b="b"/>
            <a:pathLst>
              <a:path w="24185" h="18809" extrusionOk="0">
                <a:moveTo>
                  <a:pt x="19699" y="2738"/>
                </a:moveTo>
                <a:cubicBezTo>
                  <a:pt x="19785" y="2738"/>
                  <a:pt x="19898" y="2789"/>
                  <a:pt x="20081" y="2881"/>
                </a:cubicBezTo>
                <a:cubicBezTo>
                  <a:pt x="20482" y="3081"/>
                  <a:pt x="20849" y="3615"/>
                  <a:pt x="21049" y="4148"/>
                </a:cubicBezTo>
                <a:cubicBezTo>
                  <a:pt x="21280" y="4758"/>
                  <a:pt x="21273" y="5063"/>
                  <a:pt x="21027" y="5063"/>
                </a:cubicBezTo>
                <a:cubicBezTo>
                  <a:pt x="20883" y="5063"/>
                  <a:pt x="20656" y="4958"/>
                  <a:pt x="20348" y="4749"/>
                </a:cubicBezTo>
                <a:cubicBezTo>
                  <a:pt x="19581" y="4248"/>
                  <a:pt x="19147" y="3214"/>
                  <a:pt x="19514" y="2847"/>
                </a:cubicBezTo>
                <a:cubicBezTo>
                  <a:pt x="19574" y="2772"/>
                  <a:pt x="19628" y="2738"/>
                  <a:pt x="19699" y="2738"/>
                </a:cubicBezTo>
                <a:close/>
                <a:moveTo>
                  <a:pt x="12819" y="2875"/>
                </a:moveTo>
                <a:cubicBezTo>
                  <a:pt x="13136" y="2875"/>
                  <a:pt x="13466" y="2968"/>
                  <a:pt x="13844" y="3148"/>
                </a:cubicBezTo>
                <a:cubicBezTo>
                  <a:pt x="14444" y="3448"/>
                  <a:pt x="15511" y="4449"/>
                  <a:pt x="16045" y="5216"/>
                </a:cubicBezTo>
                <a:cubicBezTo>
                  <a:pt x="16279" y="5549"/>
                  <a:pt x="16646" y="6183"/>
                  <a:pt x="16846" y="6650"/>
                </a:cubicBezTo>
                <a:cubicBezTo>
                  <a:pt x="17246" y="7517"/>
                  <a:pt x="17713" y="9152"/>
                  <a:pt x="17580" y="9252"/>
                </a:cubicBezTo>
                <a:cubicBezTo>
                  <a:pt x="17413" y="9419"/>
                  <a:pt x="16379" y="9552"/>
                  <a:pt x="15478" y="9552"/>
                </a:cubicBezTo>
                <a:cubicBezTo>
                  <a:pt x="13310" y="9552"/>
                  <a:pt x="11909" y="8718"/>
                  <a:pt x="10975" y="6817"/>
                </a:cubicBezTo>
                <a:cubicBezTo>
                  <a:pt x="10675" y="6216"/>
                  <a:pt x="10575" y="5983"/>
                  <a:pt x="10575" y="5449"/>
                </a:cubicBezTo>
                <a:cubicBezTo>
                  <a:pt x="10575" y="4315"/>
                  <a:pt x="11042" y="3515"/>
                  <a:pt x="12009" y="3081"/>
                </a:cubicBezTo>
                <a:cubicBezTo>
                  <a:pt x="12285" y="2943"/>
                  <a:pt x="12548" y="2875"/>
                  <a:pt x="12819" y="2875"/>
                </a:cubicBezTo>
                <a:close/>
                <a:moveTo>
                  <a:pt x="22629" y="0"/>
                </a:moveTo>
                <a:cubicBezTo>
                  <a:pt x="22540" y="0"/>
                  <a:pt x="22456" y="26"/>
                  <a:pt x="22383" y="79"/>
                </a:cubicBezTo>
                <a:cubicBezTo>
                  <a:pt x="22083" y="279"/>
                  <a:pt x="22116" y="512"/>
                  <a:pt x="22516" y="879"/>
                </a:cubicBezTo>
                <a:cubicBezTo>
                  <a:pt x="23517" y="1747"/>
                  <a:pt x="23484" y="3481"/>
                  <a:pt x="22483" y="4449"/>
                </a:cubicBezTo>
                <a:lnTo>
                  <a:pt x="22149" y="4782"/>
                </a:lnTo>
                <a:lnTo>
                  <a:pt x="22049" y="4315"/>
                </a:lnTo>
                <a:cubicBezTo>
                  <a:pt x="21816" y="3381"/>
                  <a:pt x="21115" y="2414"/>
                  <a:pt x="20482" y="2080"/>
                </a:cubicBezTo>
                <a:cubicBezTo>
                  <a:pt x="20298" y="1980"/>
                  <a:pt x="19998" y="1930"/>
                  <a:pt x="19706" y="1930"/>
                </a:cubicBezTo>
                <a:cubicBezTo>
                  <a:pt x="19414" y="1930"/>
                  <a:pt x="19131" y="1980"/>
                  <a:pt x="18981" y="2080"/>
                </a:cubicBezTo>
                <a:cubicBezTo>
                  <a:pt x="17813" y="2914"/>
                  <a:pt x="18680" y="5082"/>
                  <a:pt x="20448" y="5783"/>
                </a:cubicBezTo>
                <a:cubicBezTo>
                  <a:pt x="21082" y="6050"/>
                  <a:pt x="21082" y="6116"/>
                  <a:pt x="20548" y="6984"/>
                </a:cubicBezTo>
                <a:cubicBezTo>
                  <a:pt x="20181" y="7484"/>
                  <a:pt x="19081" y="8618"/>
                  <a:pt x="18714" y="8818"/>
                </a:cubicBezTo>
                <a:cubicBezTo>
                  <a:pt x="18664" y="8843"/>
                  <a:pt x="18624" y="8860"/>
                  <a:pt x="18590" y="8860"/>
                </a:cubicBezTo>
                <a:cubicBezTo>
                  <a:pt x="18489" y="8860"/>
                  <a:pt x="18439" y="8710"/>
                  <a:pt x="18313" y="8185"/>
                </a:cubicBezTo>
                <a:cubicBezTo>
                  <a:pt x="17546" y="4882"/>
                  <a:pt x="14978" y="1980"/>
                  <a:pt x="12843" y="1980"/>
                </a:cubicBezTo>
                <a:cubicBezTo>
                  <a:pt x="11675" y="1980"/>
                  <a:pt x="10541" y="2714"/>
                  <a:pt x="10007" y="3815"/>
                </a:cubicBezTo>
                <a:cubicBezTo>
                  <a:pt x="9807" y="4248"/>
                  <a:pt x="9774" y="4449"/>
                  <a:pt x="9774" y="5383"/>
                </a:cubicBezTo>
                <a:cubicBezTo>
                  <a:pt x="9774" y="6417"/>
                  <a:pt x="9774" y="6483"/>
                  <a:pt x="10174" y="7251"/>
                </a:cubicBezTo>
                <a:cubicBezTo>
                  <a:pt x="10941" y="8818"/>
                  <a:pt x="12309" y="9953"/>
                  <a:pt x="13910" y="10319"/>
                </a:cubicBezTo>
                <a:cubicBezTo>
                  <a:pt x="14329" y="10417"/>
                  <a:pt x="14875" y="10462"/>
                  <a:pt x="15438" y="10462"/>
                </a:cubicBezTo>
                <a:cubicBezTo>
                  <a:pt x="16221" y="10462"/>
                  <a:pt x="17036" y="10375"/>
                  <a:pt x="17580" y="10219"/>
                </a:cubicBezTo>
                <a:cubicBezTo>
                  <a:pt x="17620" y="10206"/>
                  <a:pt x="17653" y="10196"/>
                  <a:pt x="17678" y="10196"/>
                </a:cubicBezTo>
                <a:cubicBezTo>
                  <a:pt x="17777" y="10196"/>
                  <a:pt x="17766" y="10342"/>
                  <a:pt x="17713" y="10953"/>
                </a:cubicBezTo>
                <a:cubicBezTo>
                  <a:pt x="17613" y="11987"/>
                  <a:pt x="17313" y="13088"/>
                  <a:pt x="16946" y="13789"/>
                </a:cubicBezTo>
                <a:cubicBezTo>
                  <a:pt x="16579" y="14456"/>
                  <a:pt x="15311" y="15757"/>
                  <a:pt x="14477" y="16324"/>
                </a:cubicBezTo>
                <a:cubicBezTo>
                  <a:pt x="12911" y="17368"/>
                  <a:pt x="11186" y="17937"/>
                  <a:pt x="9675" y="17937"/>
                </a:cubicBezTo>
                <a:cubicBezTo>
                  <a:pt x="9352" y="17937"/>
                  <a:pt x="9039" y="17911"/>
                  <a:pt x="8740" y="17858"/>
                </a:cubicBezTo>
                <a:cubicBezTo>
                  <a:pt x="7039" y="17558"/>
                  <a:pt x="5438" y="16657"/>
                  <a:pt x="4103" y="15256"/>
                </a:cubicBezTo>
                <a:cubicBezTo>
                  <a:pt x="2535" y="13655"/>
                  <a:pt x="1702" y="11587"/>
                  <a:pt x="1601" y="9085"/>
                </a:cubicBezTo>
                <a:cubicBezTo>
                  <a:pt x="1468" y="5916"/>
                  <a:pt x="2369" y="4015"/>
                  <a:pt x="5037" y="2013"/>
                </a:cubicBezTo>
                <a:cubicBezTo>
                  <a:pt x="5371" y="1747"/>
                  <a:pt x="5371" y="1747"/>
                  <a:pt x="5237" y="1413"/>
                </a:cubicBezTo>
                <a:cubicBezTo>
                  <a:pt x="5171" y="1246"/>
                  <a:pt x="5071" y="1079"/>
                  <a:pt x="5004" y="1046"/>
                </a:cubicBezTo>
                <a:cubicBezTo>
                  <a:pt x="4998" y="1042"/>
                  <a:pt x="4990" y="1040"/>
                  <a:pt x="4980" y="1040"/>
                </a:cubicBezTo>
                <a:cubicBezTo>
                  <a:pt x="4754" y="1040"/>
                  <a:pt x="3469" y="2083"/>
                  <a:pt x="2702" y="2881"/>
                </a:cubicBezTo>
                <a:cubicBezTo>
                  <a:pt x="334" y="5383"/>
                  <a:pt x="0" y="9852"/>
                  <a:pt x="1868" y="13689"/>
                </a:cubicBezTo>
                <a:cubicBezTo>
                  <a:pt x="2502" y="14923"/>
                  <a:pt x="3303" y="15923"/>
                  <a:pt x="4437" y="16824"/>
                </a:cubicBezTo>
                <a:cubicBezTo>
                  <a:pt x="6092" y="18148"/>
                  <a:pt x="7884" y="18808"/>
                  <a:pt x="9723" y="18808"/>
                </a:cubicBezTo>
                <a:cubicBezTo>
                  <a:pt x="11403" y="18808"/>
                  <a:pt x="13122" y="18257"/>
                  <a:pt x="14811" y="17158"/>
                </a:cubicBezTo>
                <a:cubicBezTo>
                  <a:pt x="17379" y="15490"/>
                  <a:pt x="18480" y="13588"/>
                  <a:pt x="18614" y="10720"/>
                </a:cubicBezTo>
                <a:lnTo>
                  <a:pt x="18647" y="9852"/>
                </a:lnTo>
                <a:lnTo>
                  <a:pt x="19147" y="9552"/>
                </a:lnTo>
                <a:cubicBezTo>
                  <a:pt x="20248" y="8918"/>
                  <a:pt x="21482" y="7451"/>
                  <a:pt x="21883" y="6317"/>
                </a:cubicBezTo>
                <a:cubicBezTo>
                  <a:pt x="22016" y="5950"/>
                  <a:pt x="22149" y="5783"/>
                  <a:pt x="22416" y="5616"/>
                </a:cubicBezTo>
                <a:cubicBezTo>
                  <a:pt x="22983" y="5316"/>
                  <a:pt x="23550" y="4649"/>
                  <a:pt x="23884" y="3982"/>
                </a:cubicBezTo>
                <a:cubicBezTo>
                  <a:pt x="24151" y="3381"/>
                  <a:pt x="24184" y="3281"/>
                  <a:pt x="24151" y="2547"/>
                </a:cubicBezTo>
                <a:cubicBezTo>
                  <a:pt x="24084" y="1913"/>
                  <a:pt x="24017" y="1613"/>
                  <a:pt x="23751" y="1079"/>
                </a:cubicBezTo>
                <a:cubicBezTo>
                  <a:pt x="23457" y="411"/>
                  <a:pt x="22992" y="0"/>
                  <a:pt x="22629" y="0"/>
                </a:cubicBezTo>
                <a:close/>
              </a:path>
            </a:pathLst>
          </a:cu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" name="Google Shape;143;p24"/>
          <p:cNvGrpSpPr/>
          <p:nvPr/>
        </p:nvGrpSpPr>
        <p:grpSpPr>
          <a:xfrm>
            <a:off x="4830288" y="-149233"/>
            <a:ext cx="795856" cy="949902"/>
            <a:chOff x="4336600" y="1850100"/>
            <a:chExt cx="129275" cy="154300"/>
          </a:xfrm>
        </p:grpSpPr>
        <p:sp>
          <p:nvSpPr>
            <p:cNvPr id="144" name="Google Shape;144;p24"/>
            <p:cNvSpPr/>
            <p:nvPr/>
          </p:nvSpPr>
          <p:spPr>
            <a:xfrm>
              <a:off x="4351600" y="1850100"/>
              <a:ext cx="114275" cy="154300"/>
            </a:xfrm>
            <a:custGeom>
              <a:avLst/>
              <a:gdLst/>
              <a:ahLst/>
              <a:cxnLst/>
              <a:rect l="l" t="t" r="r" b="b"/>
              <a:pathLst>
                <a:path w="4571" h="6172" fill="none" extrusionOk="0">
                  <a:moveTo>
                    <a:pt x="4571" y="0"/>
                  </a:moveTo>
                  <a:cubicBezTo>
                    <a:pt x="4471" y="401"/>
                    <a:pt x="4204" y="701"/>
                    <a:pt x="3937" y="1001"/>
                  </a:cubicBezTo>
                  <a:cubicBezTo>
                    <a:pt x="2503" y="2636"/>
                    <a:pt x="1202" y="4370"/>
                    <a:pt x="1" y="6172"/>
                  </a:cubicBezTo>
                </a:path>
              </a:pathLst>
            </a:custGeom>
            <a:noFill/>
            <a:ln w="1143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4"/>
            <p:cNvSpPr/>
            <p:nvPr/>
          </p:nvSpPr>
          <p:spPr>
            <a:xfrm>
              <a:off x="4336600" y="1885950"/>
              <a:ext cx="124275" cy="80925"/>
            </a:xfrm>
            <a:custGeom>
              <a:avLst/>
              <a:gdLst/>
              <a:ahLst/>
              <a:cxnLst/>
              <a:rect l="l" t="t" r="r" b="b"/>
              <a:pathLst>
                <a:path w="4971" h="3237" fill="none" extrusionOk="0">
                  <a:moveTo>
                    <a:pt x="4971" y="3237"/>
                  </a:moveTo>
                  <a:cubicBezTo>
                    <a:pt x="3336" y="2069"/>
                    <a:pt x="1702" y="1002"/>
                    <a:pt x="1" y="1"/>
                  </a:cubicBezTo>
                </a:path>
              </a:pathLst>
            </a:custGeom>
            <a:noFill/>
            <a:ln w="1143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bg>
      <p:bgPr>
        <a:solidFill>
          <a:schemeClr val="accen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1"/>
          <p:cNvSpPr txBox="1">
            <a:spLocks noGrp="1"/>
          </p:cNvSpPr>
          <p:nvPr>
            <p:ph type="subTitle" idx="1"/>
          </p:nvPr>
        </p:nvSpPr>
        <p:spPr>
          <a:xfrm>
            <a:off x="937975" y="1721463"/>
            <a:ext cx="23427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9pPr>
          </a:lstStyle>
          <a:p>
            <a:endParaRPr/>
          </a:p>
        </p:txBody>
      </p:sp>
      <p:sp>
        <p:nvSpPr>
          <p:cNvPr id="213" name="Google Shape;213;p31"/>
          <p:cNvSpPr txBox="1">
            <a:spLocks noGrp="1"/>
          </p:cNvSpPr>
          <p:nvPr>
            <p:ph type="subTitle" idx="2"/>
          </p:nvPr>
        </p:nvSpPr>
        <p:spPr>
          <a:xfrm>
            <a:off x="3400625" y="1721475"/>
            <a:ext cx="23427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9pPr>
          </a:lstStyle>
          <a:p>
            <a:endParaRPr/>
          </a:p>
        </p:txBody>
      </p:sp>
      <p:sp>
        <p:nvSpPr>
          <p:cNvPr id="214" name="Google Shape;214;p31"/>
          <p:cNvSpPr txBox="1">
            <a:spLocks noGrp="1"/>
          </p:cNvSpPr>
          <p:nvPr>
            <p:ph type="subTitle" idx="3"/>
          </p:nvPr>
        </p:nvSpPr>
        <p:spPr>
          <a:xfrm>
            <a:off x="937975" y="2175950"/>
            <a:ext cx="2342700" cy="6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1"/>
          <p:cNvSpPr txBox="1">
            <a:spLocks noGrp="1"/>
          </p:cNvSpPr>
          <p:nvPr>
            <p:ph type="subTitle" idx="4"/>
          </p:nvPr>
        </p:nvSpPr>
        <p:spPr>
          <a:xfrm>
            <a:off x="3400625" y="2175960"/>
            <a:ext cx="2342700" cy="6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1"/>
          <p:cNvSpPr txBox="1">
            <a:spLocks noGrp="1"/>
          </p:cNvSpPr>
          <p:nvPr>
            <p:ph type="subTitle" idx="5"/>
          </p:nvPr>
        </p:nvSpPr>
        <p:spPr>
          <a:xfrm>
            <a:off x="5863275" y="1721463"/>
            <a:ext cx="23427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9pPr>
          </a:lstStyle>
          <a:p>
            <a:endParaRPr/>
          </a:p>
        </p:txBody>
      </p:sp>
      <p:sp>
        <p:nvSpPr>
          <p:cNvPr id="217" name="Google Shape;217;p31"/>
          <p:cNvSpPr txBox="1">
            <a:spLocks noGrp="1"/>
          </p:cNvSpPr>
          <p:nvPr>
            <p:ph type="subTitle" idx="6"/>
          </p:nvPr>
        </p:nvSpPr>
        <p:spPr>
          <a:xfrm>
            <a:off x="5863275" y="2175950"/>
            <a:ext cx="2342700" cy="6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1"/>
          <p:cNvSpPr txBox="1">
            <a:spLocks noGrp="1"/>
          </p:cNvSpPr>
          <p:nvPr>
            <p:ph type="subTitle" idx="7"/>
          </p:nvPr>
        </p:nvSpPr>
        <p:spPr>
          <a:xfrm>
            <a:off x="937975" y="3485525"/>
            <a:ext cx="23427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9pPr>
          </a:lstStyle>
          <a:p>
            <a:endParaRPr/>
          </a:p>
        </p:txBody>
      </p:sp>
      <p:sp>
        <p:nvSpPr>
          <p:cNvPr id="219" name="Google Shape;219;p31"/>
          <p:cNvSpPr txBox="1">
            <a:spLocks noGrp="1"/>
          </p:cNvSpPr>
          <p:nvPr>
            <p:ph type="subTitle" idx="8"/>
          </p:nvPr>
        </p:nvSpPr>
        <p:spPr>
          <a:xfrm>
            <a:off x="3400625" y="3485500"/>
            <a:ext cx="23427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9pPr>
          </a:lstStyle>
          <a:p>
            <a:endParaRPr/>
          </a:p>
        </p:txBody>
      </p:sp>
      <p:sp>
        <p:nvSpPr>
          <p:cNvPr id="220" name="Google Shape;220;p31"/>
          <p:cNvSpPr txBox="1">
            <a:spLocks noGrp="1"/>
          </p:cNvSpPr>
          <p:nvPr>
            <p:ph type="subTitle" idx="9"/>
          </p:nvPr>
        </p:nvSpPr>
        <p:spPr>
          <a:xfrm>
            <a:off x="937975" y="3940020"/>
            <a:ext cx="2342700" cy="6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1"/>
          <p:cNvSpPr txBox="1">
            <a:spLocks noGrp="1"/>
          </p:cNvSpPr>
          <p:nvPr>
            <p:ph type="subTitle" idx="13"/>
          </p:nvPr>
        </p:nvSpPr>
        <p:spPr>
          <a:xfrm>
            <a:off x="3400625" y="3940000"/>
            <a:ext cx="2342700" cy="6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1"/>
          <p:cNvSpPr txBox="1">
            <a:spLocks noGrp="1"/>
          </p:cNvSpPr>
          <p:nvPr>
            <p:ph type="subTitle" idx="14"/>
          </p:nvPr>
        </p:nvSpPr>
        <p:spPr>
          <a:xfrm>
            <a:off x="5863275" y="3485500"/>
            <a:ext cx="23427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Encode Sans Condensed Thin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9pPr>
          </a:lstStyle>
          <a:p>
            <a:endParaRPr/>
          </a:p>
        </p:txBody>
      </p:sp>
      <p:sp>
        <p:nvSpPr>
          <p:cNvPr id="223" name="Google Shape;223;p31"/>
          <p:cNvSpPr txBox="1">
            <a:spLocks noGrp="1"/>
          </p:cNvSpPr>
          <p:nvPr>
            <p:ph type="subTitle" idx="15"/>
          </p:nvPr>
        </p:nvSpPr>
        <p:spPr>
          <a:xfrm>
            <a:off x="5863275" y="3940000"/>
            <a:ext cx="2342700" cy="6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1"/>
          <p:cNvSpPr/>
          <p:nvPr/>
        </p:nvSpPr>
        <p:spPr>
          <a:xfrm rot="-7101935">
            <a:off x="-238200" y="-87061"/>
            <a:ext cx="1176157" cy="2158881"/>
          </a:xfrm>
          <a:custGeom>
            <a:avLst/>
            <a:gdLst/>
            <a:ahLst/>
            <a:cxnLst/>
            <a:rect l="l" t="t" r="r" b="b"/>
            <a:pathLst>
              <a:path w="7139" h="13104" extrusionOk="0">
                <a:moveTo>
                  <a:pt x="5229" y="4813"/>
                </a:moveTo>
                <a:cubicBezTo>
                  <a:pt x="5662" y="4813"/>
                  <a:pt x="5959" y="5080"/>
                  <a:pt x="6172" y="5665"/>
                </a:cubicBezTo>
                <a:cubicBezTo>
                  <a:pt x="6305" y="6032"/>
                  <a:pt x="6071" y="6565"/>
                  <a:pt x="5571" y="6899"/>
                </a:cubicBezTo>
                <a:cubicBezTo>
                  <a:pt x="5171" y="7199"/>
                  <a:pt x="4137" y="7533"/>
                  <a:pt x="3336" y="7599"/>
                </a:cubicBezTo>
                <a:cubicBezTo>
                  <a:pt x="3145" y="7613"/>
                  <a:pt x="2992" y="7624"/>
                  <a:pt x="2876" y="7624"/>
                </a:cubicBezTo>
                <a:cubicBezTo>
                  <a:pt x="2426" y="7624"/>
                  <a:pt x="2519" y="7461"/>
                  <a:pt x="2969" y="6665"/>
                </a:cubicBezTo>
                <a:cubicBezTo>
                  <a:pt x="3603" y="5598"/>
                  <a:pt x="4203" y="5031"/>
                  <a:pt x="4871" y="4864"/>
                </a:cubicBezTo>
                <a:cubicBezTo>
                  <a:pt x="4999" y="4830"/>
                  <a:pt x="5118" y="4813"/>
                  <a:pt x="5229" y="4813"/>
                </a:cubicBezTo>
                <a:close/>
                <a:moveTo>
                  <a:pt x="3556" y="1"/>
                </a:moveTo>
                <a:cubicBezTo>
                  <a:pt x="3513" y="1"/>
                  <a:pt x="3473" y="9"/>
                  <a:pt x="3436" y="27"/>
                </a:cubicBezTo>
                <a:cubicBezTo>
                  <a:pt x="3370" y="61"/>
                  <a:pt x="2836" y="628"/>
                  <a:pt x="2269" y="1328"/>
                </a:cubicBezTo>
                <a:cubicBezTo>
                  <a:pt x="1068" y="2796"/>
                  <a:pt x="234" y="4297"/>
                  <a:pt x="134" y="5131"/>
                </a:cubicBezTo>
                <a:cubicBezTo>
                  <a:pt x="0" y="6232"/>
                  <a:pt x="401" y="7366"/>
                  <a:pt x="1068" y="7866"/>
                </a:cubicBezTo>
                <a:cubicBezTo>
                  <a:pt x="1335" y="8100"/>
                  <a:pt x="1368" y="8166"/>
                  <a:pt x="1301" y="8533"/>
                </a:cubicBezTo>
                <a:cubicBezTo>
                  <a:pt x="1135" y="9301"/>
                  <a:pt x="1235" y="10501"/>
                  <a:pt x="1435" y="11202"/>
                </a:cubicBezTo>
                <a:cubicBezTo>
                  <a:pt x="1735" y="12236"/>
                  <a:pt x="2436" y="13037"/>
                  <a:pt x="3036" y="13103"/>
                </a:cubicBezTo>
                <a:cubicBezTo>
                  <a:pt x="3303" y="13103"/>
                  <a:pt x="3536" y="12870"/>
                  <a:pt x="3536" y="12636"/>
                </a:cubicBezTo>
                <a:cubicBezTo>
                  <a:pt x="3536" y="12469"/>
                  <a:pt x="3436" y="12336"/>
                  <a:pt x="3203" y="12236"/>
                </a:cubicBezTo>
                <a:cubicBezTo>
                  <a:pt x="2536" y="11869"/>
                  <a:pt x="2069" y="10735"/>
                  <a:pt x="2102" y="9567"/>
                </a:cubicBezTo>
                <a:cubicBezTo>
                  <a:pt x="2131" y="8638"/>
                  <a:pt x="2160" y="8492"/>
                  <a:pt x="2652" y="8492"/>
                </a:cubicBezTo>
                <a:cubicBezTo>
                  <a:pt x="2725" y="8492"/>
                  <a:pt x="2808" y="8496"/>
                  <a:pt x="2903" y="8500"/>
                </a:cubicBezTo>
                <a:cubicBezTo>
                  <a:pt x="2963" y="8502"/>
                  <a:pt x="3023" y="8503"/>
                  <a:pt x="3083" y="8503"/>
                </a:cubicBezTo>
                <a:cubicBezTo>
                  <a:pt x="5274" y="8503"/>
                  <a:pt x="7139" y="7327"/>
                  <a:pt x="7139" y="5898"/>
                </a:cubicBezTo>
                <a:cubicBezTo>
                  <a:pt x="7139" y="5398"/>
                  <a:pt x="6705" y="4564"/>
                  <a:pt x="6272" y="4264"/>
                </a:cubicBezTo>
                <a:cubicBezTo>
                  <a:pt x="5966" y="4031"/>
                  <a:pt x="5591" y="3919"/>
                  <a:pt x="5193" y="3919"/>
                </a:cubicBezTo>
                <a:cubicBezTo>
                  <a:pt x="4678" y="3919"/>
                  <a:pt x="4125" y="4106"/>
                  <a:pt x="3636" y="4464"/>
                </a:cubicBezTo>
                <a:cubicBezTo>
                  <a:pt x="3103" y="4864"/>
                  <a:pt x="2402" y="5731"/>
                  <a:pt x="2002" y="6532"/>
                </a:cubicBezTo>
                <a:cubicBezTo>
                  <a:pt x="1812" y="6880"/>
                  <a:pt x="1652" y="7168"/>
                  <a:pt x="1608" y="7168"/>
                </a:cubicBezTo>
                <a:cubicBezTo>
                  <a:pt x="1605" y="7168"/>
                  <a:pt x="1603" y="7167"/>
                  <a:pt x="1602" y="7166"/>
                </a:cubicBezTo>
                <a:cubicBezTo>
                  <a:pt x="1435" y="7099"/>
                  <a:pt x="1168" y="6565"/>
                  <a:pt x="1068" y="6165"/>
                </a:cubicBezTo>
                <a:cubicBezTo>
                  <a:pt x="934" y="5565"/>
                  <a:pt x="1068" y="4764"/>
                  <a:pt x="1468" y="3997"/>
                </a:cubicBezTo>
                <a:cubicBezTo>
                  <a:pt x="1802" y="3330"/>
                  <a:pt x="2135" y="2896"/>
                  <a:pt x="3303" y="1495"/>
                </a:cubicBezTo>
                <a:cubicBezTo>
                  <a:pt x="3937" y="728"/>
                  <a:pt x="4070" y="494"/>
                  <a:pt x="4037" y="361"/>
                </a:cubicBezTo>
                <a:cubicBezTo>
                  <a:pt x="3982" y="170"/>
                  <a:pt x="3749" y="1"/>
                  <a:pt x="35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1"/>
          <p:cNvSpPr/>
          <p:nvPr/>
        </p:nvSpPr>
        <p:spPr>
          <a:xfrm>
            <a:off x="8325925" y="2484823"/>
            <a:ext cx="1851062" cy="1148704"/>
          </a:xfrm>
          <a:custGeom>
            <a:avLst/>
            <a:gdLst/>
            <a:ahLst/>
            <a:cxnLst/>
            <a:rect l="l" t="t" r="r" b="b"/>
            <a:pathLst>
              <a:path w="13246" h="8220" extrusionOk="0">
                <a:moveTo>
                  <a:pt x="7864" y="627"/>
                </a:moveTo>
                <a:cubicBezTo>
                  <a:pt x="8663" y="627"/>
                  <a:pt x="9395" y="1007"/>
                  <a:pt x="9395" y="2011"/>
                </a:cubicBezTo>
                <a:cubicBezTo>
                  <a:pt x="9408" y="2138"/>
                  <a:pt x="9514" y="2211"/>
                  <a:pt x="9613" y="2211"/>
                </a:cubicBezTo>
                <a:cubicBezTo>
                  <a:pt x="9677" y="2211"/>
                  <a:pt x="9739" y="2181"/>
                  <a:pt x="9772" y="2116"/>
                </a:cubicBezTo>
                <a:cubicBezTo>
                  <a:pt x="9793" y="2116"/>
                  <a:pt x="9835" y="2116"/>
                  <a:pt x="9876" y="2074"/>
                </a:cubicBezTo>
                <a:cubicBezTo>
                  <a:pt x="10107" y="1927"/>
                  <a:pt x="10337" y="1760"/>
                  <a:pt x="10567" y="1613"/>
                </a:cubicBezTo>
                <a:cubicBezTo>
                  <a:pt x="10829" y="1458"/>
                  <a:pt x="11023" y="1366"/>
                  <a:pt x="11203" y="1366"/>
                </a:cubicBezTo>
                <a:cubicBezTo>
                  <a:pt x="11410" y="1366"/>
                  <a:pt x="11596" y="1489"/>
                  <a:pt x="11843" y="1781"/>
                </a:cubicBezTo>
                <a:cubicBezTo>
                  <a:pt x="12325" y="2304"/>
                  <a:pt x="12262" y="2618"/>
                  <a:pt x="11760" y="3162"/>
                </a:cubicBezTo>
                <a:cubicBezTo>
                  <a:pt x="11508" y="3434"/>
                  <a:pt x="11195" y="3622"/>
                  <a:pt x="10902" y="3831"/>
                </a:cubicBezTo>
                <a:cubicBezTo>
                  <a:pt x="10656" y="4002"/>
                  <a:pt x="10769" y="4411"/>
                  <a:pt x="11040" y="4411"/>
                </a:cubicBezTo>
                <a:cubicBezTo>
                  <a:pt x="11069" y="4411"/>
                  <a:pt x="11100" y="4406"/>
                  <a:pt x="11132" y="4396"/>
                </a:cubicBezTo>
                <a:cubicBezTo>
                  <a:pt x="12199" y="4878"/>
                  <a:pt x="12220" y="5359"/>
                  <a:pt x="11195" y="5861"/>
                </a:cubicBezTo>
                <a:cubicBezTo>
                  <a:pt x="11069" y="5882"/>
                  <a:pt x="10944" y="5892"/>
                  <a:pt x="10821" y="5892"/>
                </a:cubicBezTo>
                <a:cubicBezTo>
                  <a:pt x="10698" y="5892"/>
                  <a:pt x="10577" y="5882"/>
                  <a:pt x="10462" y="5861"/>
                </a:cubicBezTo>
                <a:cubicBezTo>
                  <a:pt x="10420" y="5819"/>
                  <a:pt x="10358" y="5756"/>
                  <a:pt x="10295" y="5714"/>
                </a:cubicBezTo>
                <a:cubicBezTo>
                  <a:pt x="10266" y="5693"/>
                  <a:pt x="10234" y="5683"/>
                  <a:pt x="10202" y="5683"/>
                </a:cubicBezTo>
                <a:cubicBezTo>
                  <a:pt x="10143" y="5683"/>
                  <a:pt x="10085" y="5715"/>
                  <a:pt x="10044" y="5756"/>
                </a:cubicBezTo>
                <a:cubicBezTo>
                  <a:pt x="9876" y="5756"/>
                  <a:pt x="9751" y="6028"/>
                  <a:pt x="9939" y="6112"/>
                </a:cubicBezTo>
                <a:cubicBezTo>
                  <a:pt x="9981" y="6133"/>
                  <a:pt x="10023" y="6154"/>
                  <a:pt x="10065" y="6154"/>
                </a:cubicBezTo>
                <a:cubicBezTo>
                  <a:pt x="10330" y="6908"/>
                  <a:pt x="9999" y="7662"/>
                  <a:pt x="9092" y="7662"/>
                </a:cubicBezTo>
                <a:cubicBezTo>
                  <a:pt x="9068" y="7662"/>
                  <a:pt x="9044" y="7661"/>
                  <a:pt x="9019" y="7660"/>
                </a:cubicBezTo>
                <a:cubicBezTo>
                  <a:pt x="8286" y="7619"/>
                  <a:pt x="7826" y="7054"/>
                  <a:pt x="7491" y="6468"/>
                </a:cubicBezTo>
                <a:cubicBezTo>
                  <a:pt x="7443" y="6391"/>
                  <a:pt x="7346" y="6349"/>
                  <a:pt x="7251" y="6349"/>
                </a:cubicBezTo>
                <a:cubicBezTo>
                  <a:pt x="7140" y="6349"/>
                  <a:pt x="7033" y="6406"/>
                  <a:pt x="7010" y="6530"/>
                </a:cubicBezTo>
                <a:cubicBezTo>
                  <a:pt x="7026" y="6886"/>
                  <a:pt x="6880" y="7055"/>
                  <a:pt x="6580" y="7055"/>
                </a:cubicBezTo>
                <a:cubicBezTo>
                  <a:pt x="6492" y="7055"/>
                  <a:pt x="6391" y="7040"/>
                  <a:pt x="6278" y="7012"/>
                </a:cubicBezTo>
                <a:cubicBezTo>
                  <a:pt x="6106" y="7095"/>
                  <a:pt x="5959" y="7136"/>
                  <a:pt x="5838" y="7136"/>
                </a:cubicBezTo>
                <a:cubicBezTo>
                  <a:pt x="5530" y="7136"/>
                  <a:pt x="5384" y="6873"/>
                  <a:pt x="5399" y="6363"/>
                </a:cubicBezTo>
                <a:cubicBezTo>
                  <a:pt x="5410" y="6256"/>
                  <a:pt x="5338" y="6203"/>
                  <a:pt x="5259" y="6203"/>
                </a:cubicBezTo>
                <a:cubicBezTo>
                  <a:pt x="5185" y="6203"/>
                  <a:pt x="5105" y="6251"/>
                  <a:pt x="5085" y="6342"/>
                </a:cubicBezTo>
                <a:cubicBezTo>
                  <a:pt x="5069" y="6337"/>
                  <a:pt x="5052" y="6334"/>
                  <a:pt x="5035" y="6334"/>
                </a:cubicBezTo>
                <a:cubicBezTo>
                  <a:pt x="4983" y="6334"/>
                  <a:pt x="4928" y="6358"/>
                  <a:pt x="4897" y="6405"/>
                </a:cubicBezTo>
                <a:cubicBezTo>
                  <a:pt x="4436" y="7054"/>
                  <a:pt x="3892" y="7577"/>
                  <a:pt x="3055" y="7660"/>
                </a:cubicBezTo>
                <a:cubicBezTo>
                  <a:pt x="3004" y="7663"/>
                  <a:pt x="2951" y="7665"/>
                  <a:pt x="2897" y="7665"/>
                </a:cubicBezTo>
                <a:cubicBezTo>
                  <a:pt x="2580" y="7665"/>
                  <a:pt x="2236" y="7606"/>
                  <a:pt x="1967" y="7409"/>
                </a:cubicBezTo>
                <a:cubicBezTo>
                  <a:pt x="1089" y="6802"/>
                  <a:pt x="1612" y="5986"/>
                  <a:pt x="2260" y="5568"/>
                </a:cubicBezTo>
                <a:cubicBezTo>
                  <a:pt x="2469" y="5422"/>
                  <a:pt x="2469" y="5066"/>
                  <a:pt x="2197" y="5003"/>
                </a:cubicBezTo>
                <a:cubicBezTo>
                  <a:pt x="1737" y="4919"/>
                  <a:pt x="1193" y="5087"/>
                  <a:pt x="921" y="4731"/>
                </a:cubicBezTo>
                <a:cubicBezTo>
                  <a:pt x="461" y="4145"/>
                  <a:pt x="1193" y="3831"/>
                  <a:pt x="1821" y="3706"/>
                </a:cubicBezTo>
                <a:cubicBezTo>
                  <a:pt x="1948" y="3797"/>
                  <a:pt x="2092" y="3856"/>
                  <a:pt x="2279" y="3856"/>
                </a:cubicBezTo>
                <a:cubicBezTo>
                  <a:pt x="2306" y="3856"/>
                  <a:pt x="2335" y="3855"/>
                  <a:pt x="2365" y="3852"/>
                </a:cubicBezTo>
                <a:cubicBezTo>
                  <a:pt x="2595" y="3831"/>
                  <a:pt x="2658" y="3559"/>
                  <a:pt x="2469" y="3434"/>
                </a:cubicBezTo>
                <a:cubicBezTo>
                  <a:pt x="1842" y="3015"/>
                  <a:pt x="1758" y="2178"/>
                  <a:pt x="2616" y="1906"/>
                </a:cubicBezTo>
                <a:cubicBezTo>
                  <a:pt x="2772" y="1853"/>
                  <a:pt x="2925" y="1829"/>
                  <a:pt x="3075" y="1829"/>
                </a:cubicBezTo>
                <a:cubicBezTo>
                  <a:pt x="3687" y="1829"/>
                  <a:pt x="4242" y="2223"/>
                  <a:pt x="4729" y="2576"/>
                </a:cubicBezTo>
                <a:cubicBezTo>
                  <a:pt x="4753" y="2592"/>
                  <a:pt x="4777" y="2599"/>
                  <a:pt x="4800" y="2599"/>
                </a:cubicBezTo>
                <a:cubicBezTo>
                  <a:pt x="4837" y="2599"/>
                  <a:pt x="4871" y="2581"/>
                  <a:pt x="4897" y="2555"/>
                </a:cubicBezTo>
                <a:cubicBezTo>
                  <a:pt x="4959" y="2534"/>
                  <a:pt x="5022" y="2492"/>
                  <a:pt x="5085" y="2429"/>
                </a:cubicBezTo>
                <a:cubicBezTo>
                  <a:pt x="5482" y="1781"/>
                  <a:pt x="5985" y="1237"/>
                  <a:pt x="6654" y="902"/>
                </a:cubicBezTo>
                <a:cubicBezTo>
                  <a:pt x="7013" y="730"/>
                  <a:pt x="7447" y="627"/>
                  <a:pt x="7864" y="627"/>
                </a:cubicBezTo>
                <a:close/>
                <a:moveTo>
                  <a:pt x="7801" y="1"/>
                </a:moveTo>
                <a:cubicBezTo>
                  <a:pt x="6473" y="1"/>
                  <a:pt x="5218" y="927"/>
                  <a:pt x="4604" y="2074"/>
                </a:cubicBezTo>
                <a:cubicBezTo>
                  <a:pt x="4136" y="1632"/>
                  <a:pt x="3514" y="1303"/>
                  <a:pt x="2900" y="1303"/>
                </a:cubicBezTo>
                <a:cubicBezTo>
                  <a:pt x="2525" y="1303"/>
                  <a:pt x="2154" y="1425"/>
                  <a:pt x="1821" y="1718"/>
                </a:cubicBezTo>
                <a:cubicBezTo>
                  <a:pt x="1465" y="2053"/>
                  <a:pt x="1340" y="2701"/>
                  <a:pt x="1486" y="3204"/>
                </a:cubicBezTo>
                <a:cubicBezTo>
                  <a:pt x="879" y="3266"/>
                  <a:pt x="314" y="3685"/>
                  <a:pt x="126" y="4292"/>
                </a:cubicBezTo>
                <a:cubicBezTo>
                  <a:pt x="1" y="4668"/>
                  <a:pt x="63" y="5087"/>
                  <a:pt x="377" y="5359"/>
                </a:cubicBezTo>
                <a:cubicBezTo>
                  <a:pt x="604" y="5554"/>
                  <a:pt x="882" y="5597"/>
                  <a:pt x="1161" y="5597"/>
                </a:cubicBezTo>
                <a:cubicBezTo>
                  <a:pt x="1242" y="5597"/>
                  <a:pt x="1323" y="5594"/>
                  <a:pt x="1402" y="5589"/>
                </a:cubicBezTo>
                <a:lnTo>
                  <a:pt x="1402" y="5589"/>
                </a:lnTo>
                <a:cubicBezTo>
                  <a:pt x="754" y="6468"/>
                  <a:pt x="733" y="7598"/>
                  <a:pt x="2030" y="8079"/>
                </a:cubicBezTo>
                <a:cubicBezTo>
                  <a:pt x="2290" y="8174"/>
                  <a:pt x="2576" y="8220"/>
                  <a:pt x="2866" y="8220"/>
                </a:cubicBezTo>
                <a:cubicBezTo>
                  <a:pt x="3794" y="8220"/>
                  <a:pt x="4771" y="7751"/>
                  <a:pt x="5106" y="6907"/>
                </a:cubicBezTo>
                <a:cubicBezTo>
                  <a:pt x="5257" y="7467"/>
                  <a:pt x="5760" y="7767"/>
                  <a:pt x="6269" y="7767"/>
                </a:cubicBezTo>
                <a:cubicBezTo>
                  <a:pt x="6674" y="7767"/>
                  <a:pt x="7083" y="7577"/>
                  <a:pt x="7324" y="7179"/>
                </a:cubicBezTo>
                <a:cubicBezTo>
                  <a:pt x="7773" y="7767"/>
                  <a:pt x="8416" y="8218"/>
                  <a:pt x="9127" y="8218"/>
                </a:cubicBezTo>
                <a:cubicBezTo>
                  <a:pt x="9377" y="8218"/>
                  <a:pt x="9636" y="8162"/>
                  <a:pt x="9897" y="8037"/>
                </a:cubicBezTo>
                <a:cubicBezTo>
                  <a:pt x="10567" y="7744"/>
                  <a:pt x="10923" y="6970"/>
                  <a:pt x="10734" y="6321"/>
                </a:cubicBezTo>
                <a:lnTo>
                  <a:pt x="10734" y="6321"/>
                </a:lnTo>
                <a:cubicBezTo>
                  <a:pt x="10820" y="6330"/>
                  <a:pt x="10905" y="6335"/>
                  <a:pt x="10991" y="6335"/>
                </a:cubicBezTo>
                <a:cubicBezTo>
                  <a:pt x="11702" y="6335"/>
                  <a:pt x="12387" y="6013"/>
                  <a:pt x="12555" y="5191"/>
                </a:cubicBezTo>
                <a:cubicBezTo>
                  <a:pt x="12680" y="4585"/>
                  <a:pt x="12366" y="4062"/>
                  <a:pt x="11885" y="3831"/>
                </a:cubicBezTo>
                <a:cubicBezTo>
                  <a:pt x="12617" y="3183"/>
                  <a:pt x="13245" y="2304"/>
                  <a:pt x="12638" y="1362"/>
                </a:cubicBezTo>
                <a:cubicBezTo>
                  <a:pt x="12359" y="922"/>
                  <a:pt x="11966" y="752"/>
                  <a:pt x="11545" y="752"/>
                </a:cubicBezTo>
                <a:cubicBezTo>
                  <a:pt x="10926" y="752"/>
                  <a:pt x="10245" y="1119"/>
                  <a:pt x="9772" y="1530"/>
                </a:cubicBezTo>
                <a:cubicBezTo>
                  <a:pt x="9646" y="630"/>
                  <a:pt x="8851" y="44"/>
                  <a:pt x="7889" y="2"/>
                </a:cubicBezTo>
                <a:cubicBezTo>
                  <a:pt x="7860" y="1"/>
                  <a:pt x="7830" y="1"/>
                  <a:pt x="7801" y="1"/>
                </a:cubicBezTo>
                <a:close/>
              </a:path>
            </a:pathLst>
          </a:cu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bg>
      <p:bgPr>
        <a:solidFill>
          <a:schemeClr val="lt2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/>
          <p:nvPr/>
        </p:nvSpPr>
        <p:spPr>
          <a:xfrm rot="10799950" flipH="1">
            <a:off x="4133126" y="3733831"/>
            <a:ext cx="2439310" cy="1409652"/>
          </a:xfrm>
          <a:custGeom>
            <a:avLst/>
            <a:gdLst/>
            <a:ahLst/>
            <a:cxnLst/>
            <a:rect l="l" t="t" r="r" b="b"/>
            <a:pathLst>
              <a:path w="14235" h="8480" extrusionOk="0">
                <a:moveTo>
                  <a:pt x="7825" y="1454"/>
                </a:moveTo>
                <a:cubicBezTo>
                  <a:pt x="7993" y="1496"/>
                  <a:pt x="8160" y="1496"/>
                  <a:pt x="8307" y="1559"/>
                </a:cubicBezTo>
                <a:cubicBezTo>
                  <a:pt x="8516" y="1643"/>
                  <a:pt x="8662" y="1768"/>
                  <a:pt x="8788" y="1915"/>
                </a:cubicBezTo>
                <a:cubicBezTo>
                  <a:pt x="9018" y="2500"/>
                  <a:pt x="8830" y="3170"/>
                  <a:pt x="8160" y="3316"/>
                </a:cubicBezTo>
                <a:cubicBezTo>
                  <a:pt x="8092" y="3333"/>
                  <a:pt x="8029" y="3340"/>
                  <a:pt x="7970" y="3340"/>
                </a:cubicBezTo>
                <a:cubicBezTo>
                  <a:pt x="7336" y="3340"/>
                  <a:pt x="7200" y="2475"/>
                  <a:pt x="7449" y="1977"/>
                </a:cubicBezTo>
                <a:cubicBezTo>
                  <a:pt x="7553" y="1768"/>
                  <a:pt x="7679" y="1601"/>
                  <a:pt x="7825" y="1454"/>
                </a:cubicBezTo>
                <a:close/>
                <a:moveTo>
                  <a:pt x="3913" y="4112"/>
                </a:moveTo>
                <a:cubicBezTo>
                  <a:pt x="4289" y="4237"/>
                  <a:pt x="4645" y="4195"/>
                  <a:pt x="5001" y="4405"/>
                </a:cubicBezTo>
                <a:cubicBezTo>
                  <a:pt x="5231" y="4530"/>
                  <a:pt x="5419" y="4697"/>
                  <a:pt x="5587" y="4886"/>
                </a:cubicBezTo>
                <a:cubicBezTo>
                  <a:pt x="5608" y="5346"/>
                  <a:pt x="5545" y="5827"/>
                  <a:pt x="5084" y="6078"/>
                </a:cubicBezTo>
                <a:cubicBezTo>
                  <a:pt x="4955" y="6156"/>
                  <a:pt x="4808" y="6191"/>
                  <a:pt x="4660" y="6191"/>
                </a:cubicBezTo>
                <a:cubicBezTo>
                  <a:pt x="4326" y="6191"/>
                  <a:pt x="3982" y="6012"/>
                  <a:pt x="3808" y="5723"/>
                </a:cubicBezTo>
                <a:cubicBezTo>
                  <a:pt x="3557" y="5262"/>
                  <a:pt x="3662" y="4656"/>
                  <a:pt x="3892" y="4112"/>
                </a:cubicBezTo>
                <a:close/>
                <a:moveTo>
                  <a:pt x="10649" y="0"/>
                </a:moveTo>
                <a:cubicBezTo>
                  <a:pt x="10538" y="0"/>
                  <a:pt x="10426" y="4"/>
                  <a:pt x="10315" y="11"/>
                </a:cubicBezTo>
                <a:cubicBezTo>
                  <a:pt x="9395" y="73"/>
                  <a:pt x="8349" y="387"/>
                  <a:pt x="7637" y="1057"/>
                </a:cubicBezTo>
                <a:cubicBezTo>
                  <a:pt x="7492" y="1032"/>
                  <a:pt x="7346" y="1020"/>
                  <a:pt x="7201" y="1020"/>
                </a:cubicBezTo>
                <a:cubicBezTo>
                  <a:pt x="5649" y="1020"/>
                  <a:pt x="4131" y="2391"/>
                  <a:pt x="3557" y="3902"/>
                </a:cubicBezTo>
                <a:cubicBezTo>
                  <a:pt x="3462" y="3885"/>
                  <a:pt x="3367" y="3878"/>
                  <a:pt x="3275" y="3878"/>
                </a:cubicBezTo>
                <a:cubicBezTo>
                  <a:pt x="2331" y="3878"/>
                  <a:pt x="1538" y="4704"/>
                  <a:pt x="1004" y="5409"/>
                </a:cubicBezTo>
                <a:cubicBezTo>
                  <a:pt x="356" y="6288"/>
                  <a:pt x="0" y="7459"/>
                  <a:pt x="670" y="8401"/>
                </a:cubicBezTo>
                <a:cubicBezTo>
                  <a:pt x="704" y="8456"/>
                  <a:pt x="754" y="8479"/>
                  <a:pt x="802" y="8479"/>
                </a:cubicBezTo>
                <a:cubicBezTo>
                  <a:pt x="901" y="8479"/>
                  <a:pt x="991" y="8381"/>
                  <a:pt x="921" y="8254"/>
                </a:cubicBezTo>
                <a:cubicBezTo>
                  <a:pt x="167" y="6643"/>
                  <a:pt x="1758" y="4342"/>
                  <a:pt x="3473" y="4112"/>
                </a:cubicBezTo>
                <a:lnTo>
                  <a:pt x="3473" y="4112"/>
                </a:lnTo>
                <a:cubicBezTo>
                  <a:pt x="3348" y="4446"/>
                  <a:pt x="3285" y="4802"/>
                  <a:pt x="3285" y="5137"/>
                </a:cubicBezTo>
                <a:cubicBezTo>
                  <a:pt x="3285" y="5910"/>
                  <a:pt x="3875" y="6595"/>
                  <a:pt x="4658" y="6595"/>
                </a:cubicBezTo>
                <a:cubicBezTo>
                  <a:pt x="4722" y="6595"/>
                  <a:pt x="4788" y="6590"/>
                  <a:pt x="4854" y="6581"/>
                </a:cubicBezTo>
                <a:cubicBezTo>
                  <a:pt x="5482" y="6497"/>
                  <a:pt x="5942" y="5911"/>
                  <a:pt x="5921" y="5304"/>
                </a:cubicBezTo>
                <a:cubicBezTo>
                  <a:pt x="5942" y="5283"/>
                  <a:pt x="5963" y="5262"/>
                  <a:pt x="5942" y="5241"/>
                </a:cubicBezTo>
                <a:cubicBezTo>
                  <a:pt x="5942" y="5179"/>
                  <a:pt x="5921" y="5116"/>
                  <a:pt x="5900" y="5053"/>
                </a:cubicBezTo>
                <a:cubicBezTo>
                  <a:pt x="5880" y="4969"/>
                  <a:pt x="5859" y="4907"/>
                  <a:pt x="5838" y="4823"/>
                </a:cubicBezTo>
                <a:cubicBezTo>
                  <a:pt x="5817" y="4802"/>
                  <a:pt x="5817" y="4802"/>
                  <a:pt x="5796" y="4781"/>
                </a:cubicBezTo>
                <a:cubicBezTo>
                  <a:pt x="5649" y="4509"/>
                  <a:pt x="5461" y="4258"/>
                  <a:pt x="5189" y="4091"/>
                </a:cubicBezTo>
                <a:cubicBezTo>
                  <a:pt x="4945" y="3916"/>
                  <a:pt x="4570" y="3756"/>
                  <a:pt x="4234" y="3756"/>
                </a:cubicBezTo>
                <a:cubicBezTo>
                  <a:pt x="4167" y="3756"/>
                  <a:pt x="4101" y="3763"/>
                  <a:pt x="4038" y="3777"/>
                </a:cubicBezTo>
                <a:cubicBezTo>
                  <a:pt x="4101" y="3630"/>
                  <a:pt x="4185" y="3505"/>
                  <a:pt x="4248" y="3379"/>
                </a:cubicBezTo>
                <a:cubicBezTo>
                  <a:pt x="4959" y="2228"/>
                  <a:pt x="6110" y="1454"/>
                  <a:pt x="7449" y="1245"/>
                </a:cubicBezTo>
                <a:lnTo>
                  <a:pt x="7449" y="1245"/>
                </a:lnTo>
                <a:cubicBezTo>
                  <a:pt x="7302" y="1412"/>
                  <a:pt x="7198" y="1580"/>
                  <a:pt x="7093" y="1768"/>
                </a:cubicBezTo>
                <a:cubicBezTo>
                  <a:pt x="6678" y="2577"/>
                  <a:pt x="6921" y="3735"/>
                  <a:pt x="8006" y="3735"/>
                </a:cubicBezTo>
                <a:cubicBezTo>
                  <a:pt x="8015" y="3735"/>
                  <a:pt x="8025" y="3735"/>
                  <a:pt x="8035" y="3735"/>
                </a:cubicBezTo>
                <a:cubicBezTo>
                  <a:pt x="9102" y="3735"/>
                  <a:pt x="9395" y="2500"/>
                  <a:pt x="8997" y="1705"/>
                </a:cubicBezTo>
                <a:cubicBezTo>
                  <a:pt x="8966" y="1658"/>
                  <a:pt x="8934" y="1635"/>
                  <a:pt x="8894" y="1635"/>
                </a:cubicBezTo>
                <a:cubicBezTo>
                  <a:pt x="8881" y="1635"/>
                  <a:pt x="8866" y="1637"/>
                  <a:pt x="8851" y="1643"/>
                </a:cubicBezTo>
                <a:cubicBezTo>
                  <a:pt x="8767" y="1496"/>
                  <a:pt x="8662" y="1392"/>
                  <a:pt x="8537" y="1287"/>
                </a:cubicBezTo>
                <a:cubicBezTo>
                  <a:pt x="8453" y="1224"/>
                  <a:pt x="8328" y="1182"/>
                  <a:pt x="8202" y="1140"/>
                </a:cubicBezTo>
                <a:cubicBezTo>
                  <a:pt x="8579" y="868"/>
                  <a:pt x="9039" y="680"/>
                  <a:pt x="9478" y="575"/>
                </a:cubicBezTo>
                <a:cubicBezTo>
                  <a:pt x="9918" y="460"/>
                  <a:pt x="10358" y="405"/>
                  <a:pt x="10795" y="405"/>
                </a:cubicBezTo>
                <a:cubicBezTo>
                  <a:pt x="11939" y="405"/>
                  <a:pt x="13055" y="782"/>
                  <a:pt x="14040" y="1433"/>
                </a:cubicBezTo>
                <a:cubicBezTo>
                  <a:pt x="14057" y="1444"/>
                  <a:pt x="14075" y="1449"/>
                  <a:pt x="14092" y="1449"/>
                </a:cubicBezTo>
                <a:cubicBezTo>
                  <a:pt x="14174" y="1449"/>
                  <a:pt x="14235" y="1336"/>
                  <a:pt x="14165" y="1266"/>
                </a:cubicBezTo>
                <a:cubicBezTo>
                  <a:pt x="13203" y="439"/>
                  <a:pt x="11923" y="0"/>
                  <a:pt x="10649" y="0"/>
                </a:cubicBezTo>
                <a:close/>
              </a:path>
            </a:pathLst>
          </a:custGeom>
          <a:solidFill>
            <a:srgbClr val="000000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3"/>
          <p:cNvSpPr/>
          <p:nvPr/>
        </p:nvSpPr>
        <p:spPr>
          <a:xfrm>
            <a:off x="370950" y="-314861"/>
            <a:ext cx="1103350" cy="1318826"/>
          </a:xfrm>
          <a:custGeom>
            <a:avLst/>
            <a:gdLst/>
            <a:ahLst/>
            <a:cxnLst/>
            <a:rect l="l" t="t" r="r" b="b"/>
            <a:pathLst>
              <a:path w="2903" h="3470" fill="none" extrusionOk="0">
                <a:moveTo>
                  <a:pt x="2569" y="0"/>
                </a:moveTo>
                <a:cubicBezTo>
                  <a:pt x="2902" y="1868"/>
                  <a:pt x="2835" y="3269"/>
                  <a:pt x="2335" y="3369"/>
                </a:cubicBezTo>
                <a:cubicBezTo>
                  <a:pt x="1835" y="3470"/>
                  <a:pt x="901" y="2302"/>
                  <a:pt x="0" y="668"/>
                </a:cubicBezTo>
              </a:path>
            </a:pathLst>
          </a:custGeom>
          <a:noFill/>
          <a:ln w="1143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3">
    <p:bg>
      <p:bgPr>
        <a:solidFill>
          <a:schemeClr val="dk2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4"/>
          <p:cNvSpPr/>
          <p:nvPr/>
        </p:nvSpPr>
        <p:spPr>
          <a:xfrm rot="-7101935">
            <a:off x="55250" y="697189"/>
            <a:ext cx="1176157" cy="2158881"/>
          </a:xfrm>
          <a:custGeom>
            <a:avLst/>
            <a:gdLst/>
            <a:ahLst/>
            <a:cxnLst/>
            <a:rect l="l" t="t" r="r" b="b"/>
            <a:pathLst>
              <a:path w="7139" h="13104" extrusionOk="0">
                <a:moveTo>
                  <a:pt x="5229" y="4813"/>
                </a:moveTo>
                <a:cubicBezTo>
                  <a:pt x="5662" y="4813"/>
                  <a:pt x="5959" y="5080"/>
                  <a:pt x="6172" y="5665"/>
                </a:cubicBezTo>
                <a:cubicBezTo>
                  <a:pt x="6305" y="6032"/>
                  <a:pt x="6071" y="6565"/>
                  <a:pt x="5571" y="6899"/>
                </a:cubicBezTo>
                <a:cubicBezTo>
                  <a:pt x="5171" y="7199"/>
                  <a:pt x="4137" y="7533"/>
                  <a:pt x="3336" y="7599"/>
                </a:cubicBezTo>
                <a:cubicBezTo>
                  <a:pt x="3145" y="7613"/>
                  <a:pt x="2992" y="7624"/>
                  <a:pt x="2876" y="7624"/>
                </a:cubicBezTo>
                <a:cubicBezTo>
                  <a:pt x="2426" y="7624"/>
                  <a:pt x="2519" y="7461"/>
                  <a:pt x="2969" y="6665"/>
                </a:cubicBezTo>
                <a:cubicBezTo>
                  <a:pt x="3603" y="5598"/>
                  <a:pt x="4203" y="5031"/>
                  <a:pt x="4871" y="4864"/>
                </a:cubicBezTo>
                <a:cubicBezTo>
                  <a:pt x="4999" y="4830"/>
                  <a:pt x="5118" y="4813"/>
                  <a:pt x="5229" y="4813"/>
                </a:cubicBezTo>
                <a:close/>
                <a:moveTo>
                  <a:pt x="3556" y="1"/>
                </a:moveTo>
                <a:cubicBezTo>
                  <a:pt x="3513" y="1"/>
                  <a:pt x="3473" y="9"/>
                  <a:pt x="3436" y="27"/>
                </a:cubicBezTo>
                <a:cubicBezTo>
                  <a:pt x="3370" y="61"/>
                  <a:pt x="2836" y="628"/>
                  <a:pt x="2269" y="1328"/>
                </a:cubicBezTo>
                <a:cubicBezTo>
                  <a:pt x="1068" y="2796"/>
                  <a:pt x="234" y="4297"/>
                  <a:pt x="134" y="5131"/>
                </a:cubicBezTo>
                <a:cubicBezTo>
                  <a:pt x="0" y="6232"/>
                  <a:pt x="401" y="7366"/>
                  <a:pt x="1068" y="7866"/>
                </a:cubicBezTo>
                <a:cubicBezTo>
                  <a:pt x="1335" y="8100"/>
                  <a:pt x="1368" y="8166"/>
                  <a:pt x="1301" y="8533"/>
                </a:cubicBezTo>
                <a:cubicBezTo>
                  <a:pt x="1135" y="9301"/>
                  <a:pt x="1235" y="10501"/>
                  <a:pt x="1435" y="11202"/>
                </a:cubicBezTo>
                <a:cubicBezTo>
                  <a:pt x="1735" y="12236"/>
                  <a:pt x="2436" y="13037"/>
                  <a:pt x="3036" y="13103"/>
                </a:cubicBezTo>
                <a:cubicBezTo>
                  <a:pt x="3303" y="13103"/>
                  <a:pt x="3536" y="12870"/>
                  <a:pt x="3536" y="12636"/>
                </a:cubicBezTo>
                <a:cubicBezTo>
                  <a:pt x="3536" y="12469"/>
                  <a:pt x="3436" y="12336"/>
                  <a:pt x="3203" y="12236"/>
                </a:cubicBezTo>
                <a:cubicBezTo>
                  <a:pt x="2536" y="11869"/>
                  <a:pt x="2069" y="10735"/>
                  <a:pt x="2102" y="9567"/>
                </a:cubicBezTo>
                <a:cubicBezTo>
                  <a:pt x="2131" y="8638"/>
                  <a:pt x="2160" y="8492"/>
                  <a:pt x="2652" y="8492"/>
                </a:cubicBezTo>
                <a:cubicBezTo>
                  <a:pt x="2725" y="8492"/>
                  <a:pt x="2808" y="8496"/>
                  <a:pt x="2903" y="8500"/>
                </a:cubicBezTo>
                <a:cubicBezTo>
                  <a:pt x="2963" y="8502"/>
                  <a:pt x="3023" y="8503"/>
                  <a:pt x="3083" y="8503"/>
                </a:cubicBezTo>
                <a:cubicBezTo>
                  <a:pt x="5274" y="8503"/>
                  <a:pt x="7139" y="7327"/>
                  <a:pt x="7139" y="5898"/>
                </a:cubicBezTo>
                <a:cubicBezTo>
                  <a:pt x="7139" y="5398"/>
                  <a:pt x="6705" y="4564"/>
                  <a:pt x="6272" y="4264"/>
                </a:cubicBezTo>
                <a:cubicBezTo>
                  <a:pt x="5966" y="4031"/>
                  <a:pt x="5591" y="3919"/>
                  <a:pt x="5193" y="3919"/>
                </a:cubicBezTo>
                <a:cubicBezTo>
                  <a:pt x="4678" y="3919"/>
                  <a:pt x="4125" y="4106"/>
                  <a:pt x="3636" y="4464"/>
                </a:cubicBezTo>
                <a:cubicBezTo>
                  <a:pt x="3103" y="4864"/>
                  <a:pt x="2402" y="5731"/>
                  <a:pt x="2002" y="6532"/>
                </a:cubicBezTo>
                <a:cubicBezTo>
                  <a:pt x="1812" y="6880"/>
                  <a:pt x="1652" y="7168"/>
                  <a:pt x="1608" y="7168"/>
                </a:cubicBezTo>
                <a:cubicBezTo>
                  <a:pt x="1605" y="7168"/>
                  <a:pt x="1603" y="7167"/>
                  <a:pt x="1602" y="7166"/>
                </a:cubicBezTo>
                <a:cubicBezTo>
                  <a:pt x="1435" y="7099"/>
                  <a:pt x="1168" y="6565"/>
                  <a:pt x="1068" y="6165"/>
                </a:cubicBezTo>
                <a:cubicBezTo>
                  <a:pt x="934" y="5565"/>
                  <a:pt x="1068" y="4764"/>
                  <a:pt x="1468" y="3997"/>
                </a:cubicBezTo>
                <a:cubicBezTo>
                  <a:pt x="1802" y="3330"/>
                  <a:pt x="2135" y="2896"/>
                  <a:pt x="3303" y="1495"/>
                </a:cubicBezTo>
                <a:cubicBezTo>
                  <a:pt x="3937" y="728"/>
                  <a:pt x="4070" y="494"/>
                  <a:pt x="4037" y="361"/>
                </a:cubicBezTo>
                <a:cubicBezTo>
                  <a:pt x="3982" y="170"/>
                  <a:pt x="3749" y="1"/>
                  <a:pt x="35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4"/>
          <p:cNvSpPr/>
          <p:nvPr/>
        </p:nvSpPr>
        <p:spPr>
          <a:xfrm>
            <a:off x="7176125" y="3874675"/>
            <a:ext cx="2471246" cy="1268820"/>
          </a:xfrm>
          <a:custGeom>
            <a:avLst/>
            <a:gdLst/>
            <a:ahLst/>
            <a:cxnLst/>
            <a:rect l="l" t="t" r="r" b="b"/>
            <a:pathLst>
              <a:path w="51412" h="26398" extrusionOk="0">
                <a:moveTo>
                  <a:pt x="34756" y="7539"/>
                </a:moveTo>
                <a:cubicBezTo>
                  <a:pt x="34822" y="7539"/>
                  <a:pt x="34896" y="7552"/>
                  <a:pt x="34997" y="7552"/>
                </a:cubicBezTo>
                <a:cubicBezTo>
                  <a:pt x="34937" y="7582"/>
                  <a:pt x="34906" y="7613"/>
                  <a:pt x="34876" y="7643"/>
                </a:cubicBezTo>
                <a:cubicBezTo>
                  <a:pt x="34815" y="7643"/>
                  <a:pt x="34724" y="7613"/>
                  <a:pt x="34663" y="7613"/>
                </a:cubicBezTo>
                <a:cubicBezTo>
                  <a:pt x="34663" y="7582"/>
                  <a:pt x="34663" y="7552"/>
                  <a:pt x="34663" y="7552"/>
                </a:cubicBezTo>
                <a:cubicBezTo>
                  <a:pt x="34693" y="7542"/>
                  <a:pt x="34724" y="7539"/>
                  <a:pt x="34756" y="7539"/>
                </a:cubicBezTo>
                <a:close/>
                <a:moveTo>
                  <a:pt x="36791" y="7278"/>
                </a:moveTo>
                <a:cubicBezTo>
                  <a:pt x="36912" y="7309"/>
                  <a:pt x="37034" y="7339"/>
                  <a:pt x="37125" y="7400"/>
                </a:cubicBezTo>
                <a:cubicBezTo>
                  <a:pt x="37186" y="7461"/>
                  <a:pt x="37247" y="7552"/>
                  <a:pt x="37307" y="7613"/>
                </a:cubicBezTo>
                <a:cubicBezTo>
                  <a:pt x="37338" y="7674"/>
                  <a:pt x="37399" y="7734"/>
                  <a:pt x="37459" y="7795"/>
                </a:cubicBezTo>
                <a:cubicBezTo>
                  <a:pt x="37399" y="7795"/>
                  <a:pt x="37307" y="7795"/>
                  <a:pt x="37186" y="7765"/>
                </a:cubicBezTo>
                <a:cubicBezTo>
                  <a:pt x="37166" y="7765"/>
                  <a:pt x="37091" y="7792"/>
                  <a:pt x="37026" y="7792"/>
                </a:cubicBezTo>
                <a:cubicBezTo>
                  <a:pt x="36993" y="7792"/>
                  <a:pt x="36963" y="7785"/>
                  <a:pt x="36943" y="7765"/>
                </a:cubicBezTo>
                <a:cubicBezTo>
                  <a:pt x="36852" y="7704"/>
                  <a:pt x="36791" y="7552"/>
                  <a:pt x="36730" y="7430"/>
                </a:cubicBezTo>
                <a:cubicBezTo>
                  <a:pt x="36730" y="7400"/>
                  <a:pt x="36760" y="7309"/>
                  <a:pt x="36791" y="7278"/>
                </a:cubicBezTo>
                <a:close/>
                <a:moveTo>
                  <a:pt x="35514" y="7552"/>
                </a:moveTo>
                <a:cubicBezTo>
                  <a:pt x="35636" y="7552"/>
                  <a:pt x="35727" y="7582"/>
                  <a:pt x="35848" y="7582"/>
                </a:cubicBezTo>
                <a:cubicBezTo>
                  <a:pt x="36304" y="7704"/>
                  <a:pt x="36730" y="7917"/>
                  <a:pt x="37095" y="8190"/>
                </a:cubicBezTo>
                <a:cubicBezTo>
                  <a:pt x="37155" y="8251"/>
                  <a:pt x="37186" y="8312"/>
                  <a:pt x="37247" y="8342"/>
                </a:cubicBezTo>
                <a:cubicBezTo>
                  <a:pt x="37155" y="8373"/>
                  <a:pt x="37095" y="8434"/>
                  <a:pt x="37003" y="8464"/>
                </a:cubicBezTo>
                <a:cubicBezTo>
                  <a:pt x="36852" y="8494"/>
                  <a:pt x="36700" y="8525"/>
                  <a:pt x="36548" y="8555"/>
                </a:cubicBezTo>
                <a:cubicBezTo>
                  <a:pt x="36365" y="8494"/>
                  <a:pt x="36152" y="8464"/>
                  <a:pt x="35970" y="8373"/>
                </a:cubicBezTo>
                <a:cubicBezTo>
                  <a:pt x="35727" y="8282"/>
                  <a:pt x="35484" y="8160"/>
                  <a:pt x="35241" y="8069"/>
                </a:cubicBezTo>
                <a:cubicBezTo>
                  <a:pt x="35180" y="8038"/>
                  <a:pt x="35119" y="8008"/>
                  <a:pt x="35089" y="7978"/>
                </a:cubicBezTo>
                <a:cubicBezTo>
                  <a:pt x="35332" y="7947"/>
                  <a:pt x="35484" y="7795"/>
                  <a:pt x="35514" y="7552"/>
                </a:cubicBezTo>
                <a:close/>
                <a:moveTo>
                  <a:pt x="37459" y="8737"/>
                </a:moveTo>
                <a:lnTo>
                  <a:pt x="37490" y="8768"/>
                </a:lnTo>
                <a:lnTo>
                  <a:pt x="37429" y="8768"/>
                </a:lnTo>
                <a:lnTo>
                  <a:pt x="37459" y="8737"/>
                </a:lnTo>
                <a:close/>
                <a:moveTo>
                  <a:pt x="2048" y="16762"/>
                </a:moveTo>
                <a:cubicBezTo>
                  <a:pt x="2079" y="16792"/>
                  <a:pt x="2079" y="16853"/>
                  <a:pt x="2109" y="16883"/>
                </a:cubicBezTo>
                <a:cubicBezTo>
                  <a:pt x="2109" y="16883"/>
                  <a:pt x="2048" y="16883"/>
                  <a:pt x="2018" y="16914"/>
                </a:cubicBezTo>
                <a:cubicBezTo>
                  <a:pt x="2018" y="16883"/>
                  <a:pt x="1988" y="16823"/>
                  <a:pt x="1988" y="16792"/>
                </a:cubicBezTo>
                <a:cubicBezTo>
                  <a:pt x="1988" y="16792"/>
                  <a:pt x="2018" y="16792"/>
                  <a:pt x="2048" y="16762"/>
                </a:cubicBezTo>
                <a:close/>
                <a:moveTo>
                  <a:pt x="1228" y="17552"/>
                </a:moveTo>
                <a:cubicBezTo>
                  <a:pt x="1228" y="17552"/>
                  <a:pt x="1289" y="17583"/>
                  <a:pt x="1289" y="17583"/>
                </a:cubicBezTo>
                <a:cubicBezTo>
                  <a:pt x="1258" y="17613"/>
                  <a:pt x="1258" y="17643"/>
                  <a:pt x="1228" y="17674"/>
                </a:cubicBezTo>
                <a:cubicBezTo>
                  <a:pt x="1197" y="17674"/>
                  <a:pt x="1167" y="17643"/>
                  <a:pt x="1137" y="17643"/>
                </a:cubicBezTo>
                <a:cubicBezTo>
                  <a:pt x="1167" y="17613"/>
                  <a:pt x="1197" y="17583"/>
                  <a:pt x="1228" y="17552"/>
                </a:cubicBezTo>
                <a:close/>
                <a:moveTo>
                  <a:pt x="1775" y="17917"/>
                </a:moveTo>
                <a:cubicBezTo>
                  <a:pt x="1805" y="17947"/>
                  <a:pt x="1805" y="17978"/>
                  <a:pt x="1805" y="17978"/>
                </a:cubicBezTo>
                <a:cubicBezTo>
                  <a:pt x="1775" y="18008"/>
                  <a:pt x="1744" y="18008"/>
                  <a:pt x="1684" y="18008"/>
                </a:cubicBezTo>
                <a:cubicBezTo>
                  <a:pt x="1684" y="18008"/>
                  <a:pt x="1684" y="17978"/>
                  <a:pt x="1684" y="17978"/>
                </a:cubicBezTo>
                <a:cubicBezTo>
                  <a:pt x="1714" y="17947"/>
                  <a:pt x="1744" y="17947"/>
                  <a:pt x="1775" y="17917"/>
                </a:cubicBezTo>
                <a:close/>
                <a:moveTo>
                  <a:pt x="6334" y="18221"/>
                </a:moveTo>
                <a:cubicBezTo>
                  <a:pt x="6365" y="18251"/>
                  <a:pt x="6425" y="18282"/>
                  <a:pt x="6456" y="18312"/>
                </a:cubicBezTo>
                <a:cubicBezTo>
                  <a:pt x="6425" y="18312"/>
                  <a:pt x="6395" y="18373"/>
                  <a:pt x="6365" y="18373"/>
                </a:cubicBezTo>
                <a:cubicBezTo>
                  <a:pt x="6334" y="18373"/>
                  <a:pt x="6273" y="18312"/>
                  <a:pt x="6243" y="18282"/>
                </a:cubicBezTo>
                <a:cubicBezTo>
                  <a:pt x="6273" y="18282"/>
                  <a:pt x="6304" y="18251"/>
                  <a:pt x="6334" y="18221"/>
                </a:cubicBezTo>
                <a:close/>
                <a:moveTo>
                  <a:pt x="8492" y="18859"/>
                </a:moveTo>
                <a:cubicBezTo>
                  <a:pt x="8492" y="18890"/>
                  <a:pt x="8492" y="18890"/>
                  <a:pt x="8492" y="18920"/>
                </a:cubicBezTo>
                <a:lnTo>
                  <a:pt x="8432" y="18920"/>
                </a:lnTo>
                <a:cubicBezTo>
                  <a:pt x="8432" y="18890"/>
                  <a:pt x="8432" y="18890"/>
                  <a:pt x="8432" y="18859"/>
                </a:cubicBezTo>
                <a:close/>
                <a:moveTo>
                  <a:pt x="33660" y="20105"/>
                </a:moveTo>
                <a:cubicBezTo>
                  <a:pt x="33690" y="20166"/>
                  <a:pt x="33751" y="20197"/>
                  <a:pt x="33751" y="20257"/>
                </a:cubicBezTo>
                <a:cubicBezTo>
                  <a:pt x="33782" y="20318"/>
                  <a:pt x="33751" y="20379"/>
                  <a:pt x="33721" y="20470"/>
                </a:cubicBezTo>
                <a:cubicBezTo>
                  <a:pt x="33630" y="20409"/>
                  <a:pt x="33538" y="20349"/>
                  <a:pt x="33538" y="20318"/>
                </a:cubicBezTo>
                <a:cubicBezTo>
                  <a:pt x="33538" y="20227"/>
                  <a:pt x="33630" y="20166"/>
                  <a:pt x="33660" y="20105"/>
                </a:cubicBezTo>
                <a:close/>
                <a:moveTo>
                  <a:pt x="29253" y="22719"/>
                </a:moveTo>
                <a:lnTo>
                  <a:pt x="29253" y="22780"/>
                </a:lnTo>
                <a:lnTo>
                  <a:pt x="29192" y="22780"/>
                </a:lnTo>
                <a:lnTo>
                  <a:pt x="29253" y="22719"/>
                </a:lnTo>
                <a:close/>
                <a:moveTo>
                  <a:pt x="18638" y="0"/>
                </a:moveTo>
                <a:cubicBezTo>
                  <a:pt x="17122" y="0"/>
                  <a:pt x="15655" y="347"/>
                  <a:pt x="14237" y="865"/>
                </a:cubicBezTo>
                <a:cubicBezTo>
                  <a:pt x="13538" y="1108"/>
                  <a:pt x="12869" y="1382"/>
                  <a:pt x="12201" y="1655"/>
                </a:cubicBezTo>
                <a:cubicBezTo>
                  <a:pt x="10498" y="2354"/>
                  <a:pt x="9039" y="3449"/>
                  <a:pt x="7580" y="4482"/>
                </a:cubicBezTo>
                <a:cubicBezTo>
                  <a:pt x="6669" y="5151"/>
                  <a:pt x="5848" y="5941"/>
                  <a:pt x="5118" y="6792"/>
                </a:cubicBezTo>
                <a:cubicBezTo>
                  <a:pt x="4207" y="7886"/>
                  <a:pt x="3082" y="8829"/>
                  <a:pt x="2261" y="10014"/>
                </a:cubicBezTo>
                <a:cubicBezTo>
                  <a:pt x="1623" y="10926"/>
                  <a:pt x="772" y="11655"/>
                  <a:pt x="255" y="12659"/>
                </a:cubicBezTo>
                <a:cubicBezTo>
                  <a:pt x="559" y="12689"/>
                  <a:pt x="924" y="12628"/>
                  <a:pt x="985" y="13114"/>
                </a:cubicBezTo>
                <a:cubicBezTo>
                  <a:pt x="985" y="13231"/>
                  <a:pt x="1072" y="13286"/>
                  <a:pt x="1191" y="13286"/>
                </a:cubicBezTo>
                <a:cubicBezTo>
                  <a:pt x="1257" y="13286"/>
                  <a:pt x="1334" y="13269"/>
                  <a:pt x="1410" y="13236"/>
                </a:cubicBezTo>
                <a:cubicBezTo>
                  <a:pt x="1466" y="13211"/>
                  <a:pt x="1513" y="13200"/>
                  <a:pt x="1552" y="13200"/>
                </a:cubicBezTo>
                <a:cubicBezTo>
                  <a:pt x="1702" y="13200"/>
                  <a:pt x="1726" y="13365"/>
                  <a:pt x="1653" y="13510"/>
                </a:cubicBezTo>
                <a:cubicBezTo>
                  <a:pt x="1441" y="13874"/>
                  <a:pt x="1197" y="14178"/>
                  <a:pt x="985" y="14543"/>
                </a:cubicBezTo>
                <a:cubicBezTo>
                  <a:pt x="863" y="14725"/>
                  <a:pt x="741" y="14938"/>
                  <a:pt x="741" y="15121"/>
                </a:cubicBezTo>
                <a:cubicBezTo>
                  <a:pt x="711" y="15637"/>
                  <a:pt x="833" y="16184"/>
                  <a:pt x="772" y="16701"/>
                </a:cubicBezTo>
                <a:cubicBezTo>
                  <a:pt x="711" y="17096"/>
                  <a:pt x="863" y="17552"/>
                  <a:pt x="529" y="17887"/>
                </a:cubicBezTo>
                <a:cubicBezTo>
                  <a:pt x="468" y="17978"/>
                  <a:pt x="437" y="18221"/>
                  <a:pt x="498" y="18251"/>
                </a:cubicBezTo>
                <a:cubicBezTo>
                  <a:pt x="621" y="18374"/>
                  <a:pt x="625" y="18636"/>
                  <a:pt x="846" y="18636"/>
                </a:cubicBezTo>
                <a:cubicBezTo>
                  <a:pt x="899" y="18636"/>
                  <a:pt x="964" y="18621"/>
                  <a:pt x="1045" y="18586"/>
                </a:cubicBezTo>
                <a:cubicBezTo>
                  <a:pt x="1094" y="18558"/>
                  <a:pt x="1135" y="18546"/>
                  <a:pt x="1167" y="18546"/>
                </a:cubicBezTo>
                <a:cubicBezTo>
                  <a:pt x="1276" y="18546"/>
                  <a:pt x="1291" y="18681"/>
                  <a:pt x="1197" y="18798"/>
                </a:cubicBezTo>
                <a:cubicBezTo>
                  <a:pt x="1015" y="19102"/>
                  <a:pt x="772" y="19346"/>
                  <a:pt x="650" y="19619"/>
                </a:cubicBezTo>
                <a:cubicBezTo>
                  <a:pt x="437" y="20105"/>
                  <a:pt x="164" y="20622"/>
                  <a:pt x="103" y="21139"/>
                </a:cubicBezTo>
                <a:cubicBezTo>
                  <a:pt x="1" y="21803"/>
                  <a:pt x="457" y="22253"/>
                  <a:pt x="1075" y="22253"/>
                </a:cubicBezTo>
                <a:cubicBezTo>
                  <a:pt x="1192" y="22253"/>
                  <a:pt x="1315" y="22237"/>
                  <a:pt x="1441" y="22203"/>
                </a:cubicBezTo>
                <a:cubicBezTo>
                  <a:pt x="1793" y="22121"/>
                  <a:pt x="2145" y="21920"/>
                  <a:pt x="2497" y="21920"/>
                </a:cubicBezTo>
                <a:cubicBezTo>
                  <a:pt x="2540" y="21920"/>
                  <a:pt x="2583" y="21923"/>
                  <a:pt x="2626" y="21929"/>
                </a:cubicBezTo>
                <a:cubicBezTo>
                  <a:pt x="2652" y="21932"/>
                  <a:pt x="2677" y="21933"/>
                  <a:pt x="2700" y="21933"/>
                </a:cubicBezTo>
                <a:cubicBezTo>
                  <a:pt x="3174" y="21933"/>
                  <a:pt x="3190" y="21379"/>
                  <a:pt x="3538" y="21321"/>
                </a:cubicBezTo>
                <a:cubicBezTo>
                  <a:pt x="3659" y="21291"/>
                  <a:pt x="3751" y="21230"/>
                  <a:pt x="3811" y="21169"/>
                </a:cubicBezTo>
                <a:cubicBezTo>
                  <a:pt x="4024" y="20987"/>
                  <a:pt x="4207" y="20805"/>
                  <a:pt x="4389" y="20592"/>
                </a:cubicBezTo>
                <a:cubicBezTo>
                  <a:pt x="4480" y="20501"/>
                  <a:pt x="4571" y="20409"/>
                  <a:pt x="4693" y="20288"/>
                </a:cubicBezTo>
                <a:lnTo>
                  <a:pt x="4723" y="20288"/>
                </a:lnTo>
                <a:cubicBezTo>
                  <a:pt x="4662" y="19923"/>
                  <a:pt x="4966" y="20014"/>
                  <a:pt x="5149" y="19984"/>
                </a:cubicBezTo>
                <a:cubicBezTo>
                  <a:pt x="5328" y="19832"/>
                  <a:pt x="5432" y="19749"/>
                  <a:pt x="5512" y="19749"/>
                </a:cubicBezTo>
                <a:cubicBezTo>
                  <a:pt x="5609" y="19749"/>
                  <a:pt x="5671" y="19870"/>
                  <a:pt x="5787" y="20136"/>
                </a:cubicBezTo>
                <a:cubicBezTo>
                  <a:pt x="6052" y="20106"/>
                  <a:pt x="6203" y="19963"/>
                  <a:pt x="6240" y="19706"/>
                </a:cubicBezTo>
                <a:lnTo>
                  <a:pt x="6240" y="19706"/>
                </a:lnTo>
                <a:cubicBezTo>
                  <a:pt x="6241" y="19708"/>
                  <a:pt x="6242" y="19709"/>
                  <a:pt x="6243" y="19710"/>
                </a:cubicBezTo>
                <a:lnTo>
                  <a:pt x="6243" y="19680"/>
                </a:lnTo>
                <a:cubicBezTo>
                  <a:pt x="6242" y="19689"/>
                  <a:pt x="6241" y="19698"/>
                  <a:pt x="6240" y="19706"/>
                </a:cubicBezTo>
                <a:lnTo>
                  <a:pt x="6240" y="19706"/>
                </a:lnTo>
                <a:cubicBezTo>
                  <a:pt x="6092" y="19525"/>
                  <a:pt x="6123" y="19344"/>
                  <a:pt x="6304" y="19194"/>
                </a:cubicBezTo>
                <a:cubicBezTo>
                  <a:pt x="6367" y="19143"/>
                  <a:pt x="6425" y="19119"/>
                  <a:pt x="6483" y="19119"/>
                </a:cubicBezTo>
                <a:cubicBezTo>
                  <a:pt x="6563" y="19119"/>
                  <a:pt x="6641" y="19166"/>
                  <a:pt x="6729" y="19254"/>
                </a:cubicBezTo>
                <a:cubicBezTo>
                  <a:pt x="6739" y="19275"/>
                  <a:pt x="6763" y="19281"/>
                  <a:pt x="6794" y="19281"/>
                </a:cubicBezTo>
                <a:cubicBezTo>
                  <a:pt x="6854" y="19281"/>
                  <a:pt x="6942" y="19254"/>
                  <a:pt x="7003" y="19254"/>
                </a:cubicBezTo>
                <a:cubicBezTo>
                  <a:pt x="7033" y="19042"/>
                  <a:pt x="7033" y="18829"/>
                  <a:pt x="7033" y="18616"/>
                </a:cubicBezTo>
                <a:cubicBezTo>
                  <a:pt x="7012" y="18489"/>
                  <a:pt x="7020" y="18436"/>
                  <a:pt x="7089" y="18436"/>
                </a:cubicBezTo>
                <a:cubicBezTo>
                  <a:pt x="7119" y="18436"/>
                  <a:pt x="7160" y="18446"/>
                  <a:pt x="7216" y="18464"/>
                </a:cubicBezTo>
                <a:cubicBezTo>
                  <a:pt x="7611" y="18586"/>
                  <a:pt x="7520" y="18829"/>
                  <a:pt x="7459" y="19102"/>
                </a:cubicBezTo>
                <a:cubicBezTo>
                  <a:pt x="7523" y="19124"/>
                  <a:pt x="7603" y="19145"/>
                  <a:pt x="7676" y="19145"/>
                </a:cubicBezTo>
                <a:cubicBezTo>
                  <a:pt x="7707" y="19145"/>
                  <a:pt x="7736" y="19142"/>
                  <a:pt x="7763" y="19133"/>
                </a:cubicBezTo>
                <a:cubicBezTo>
                  <a:pt x="7850" y="19089"/>
                  <a:pt x="7919" y="19071"/>
                  <a:pt x="7976" y="19071"/>
                </a:cubicBezTo>
                <a:cubicBezTo>
                  <a:pt x="8237" y="19071"/>
                  <a:pt x="8232" y="19458"/>
                  <a:pt x="8432" y="19558"/>
                </a:cubicBezTo>
                <a:cubicBezTo>
                  <a:pt x="8735" y="19741"/>
                  <a:pt x="8280" y="19832"/>
                  <a:pt x="8280" y="20014"/>
                </a:cubicBezTo>
                <a:cubicBezTo>
                  <a:pt x="8249" y="20136"/>
                  <a:pt x="8067" y="20288"/>
                  <a:pt x="8067" y="20409"/>
                </a:cubicBezTo>
                <a:cubicBezTo>
                  <a:pt x="8067" y="20622"/>
                  <a:pt x="8158" y="20865"/>
                  <a:pt x="8219" y="21078"/>
                </a:cubicBezTo>
                <a:cubicBezTo>
                  <a:pt x="8462" y="21808"/>
                  <a:pt x="8523" y="22537"/>
                  <a:pt x="8462" y="23297"/>
                </a:cubicBezTo>
                <a:cubicBezTo>
                  <a:pt x="8371" y="24178"/>
                  <a:pt x="9161" y="25485"/>
                  <a:pt x="10042" y="25759"/>
                </a:cubicBezTo>
                <a:cubicBezTo>
                  <a:pt x="10336" y="25857"/>
                  <a:pt x="10571" y="26152"/>
                  <a:pt x="10905" y="26152"/>
                </a:cubicBezTo>
                <a:cubicBezTo>
                  <a:pt x="10986" y="26152"/>
                  <a:pt x="11072" y="26135"/>
                  <a:pt x="11167" y="26093"/>
                </a:cubicBezTo>
                <a:cubicBezTo>
                  <a:pt x="11274" y="26306"/>
                  <a:pt x="11418" y="26367"/>
                  <a:pt x="11577" y="26367"/>
                </a:cubicBezTo>
                <a:cubicBezTo>
                  <a:pt x="11737" y="26367"/>
                  <a:pt x="11912" y="26306"/>
                  <a:pt x="12079" y="26276"/>
                </a:cubicBezTo>
                <a:cubicBezTo>
                  <a:pt x="12201" y="26306"/>
                  <a:pt x="12322" y="26306"/>
                  <a:pt x="12413" y="26337"/>
                </a:cubicBezTo>
                <a:cubicBezTo>
                  <a:pt x="12687" y="26367"/>
                  <a:pt x="12930" y="26397"/>
                  <a:pt x="13173" y="26397"/>
                </a:cubicBezTo>
                <a:cubicBezTo>
                  <a:pt x="14146" y="26397"/>
                  <a:pt x="15088" y="26306"/>
                  <a:pt x="16030" y="26002"/>
                </a:cubicBezTo>
                <a:cubicBezTo>
                  <a:pt x="16760" y="25789"/>
                  <a:pt x="17520" y="25546"/>
                  <a:pt x="18219" y="25212"/>
                </a:cubicBezTo>
                <a:cubicBezTo>
                  <a:pt x="18888" y="24938"/>
                  <a:pt x="19526" y="24543"/>
                  <a:pt x="20164" y="24209"/>
                </a:cubicBezTo>
                <a:cubicBezTo>
                  <a:pt x="20347" y="24118"/>
                  <a:pt x="20559" y="23996"/>
                  <a:pt x="20772" y="23905"/>
                </a:cubicBezTo>
                <a:cubicBezTo>
                  <a:pt x="21319" y="23692"/>
                  <a:pt x="21927" y="23510"/>
                  <a:pt x="22414" y="23206"/>
                </a:cubicBezTo>
                <a:cubicBezTo>
                  <a:pt x="22991" y="22811"/>
                  <a:pt x="23569" y="22476"/>
                  <a:pt x="24146" y="22112"/>
                </a:cubicBezTo>
                <a:cubicBezTo>
                  <a:pt x="24250" y="22047"/>
                  <a:pt x="24348" y="22009"/>
                  <a:pt x="24443" y="22009"/>
                </a:cubicBezTo>
                <a:cubicBezTo>
                  <a:pt x="24571" y="22009"/>
                  <a:pt x="24693" y="22076"/>
                  <a:pt x="24815" y="22233"/>
                </a:cubicBezTo>
                <a:cubicBezTo>
                  <a:pt x="25088" y="22567"/>
                  <a:pt x="25392" y="22902"/>
                  <a:pt x="25666" y="23236"/>
                </a:cubicBezTo>
                <a:cubicBezTo>
                  <a:pt x="25727" y="23327"/>
                  <a:pt x="25727" y="23449"/>
                  <a:pt x="25727" y="23571"/>
                </a:cubicBezTo>
                <a:cubicBezTo>
                  <a:pt x="25747" y="23778"/>
                  <a:pt x="25810" y="23886"/>
                  <a:pt x="25925" y="23886"/>
                </a:cubicBezTo>
                <a:cubicBezTo>
                  <a:pt x="25979" y="23886"/>
                  <a:pt x="26044" y="23862"/>
                  <a:pt x="26122" y="23814"/>
                </a:cubicBezTo>
                <a:cubicBezTo>
                  <a:pt x="26414" y="23628"/>
                  <a:pt x="26707" y="23534"/>
                  <a:pt x="27061" y="23534"/>
                </a:cubicBezTo>
                <a:cubicBezTo>
                  <a:pt x="27111" y="23534"/>
                  <a:pt x="27163" y="23536"/>
                  <a:pt x="27216" y="23540"/>
                </a:cubicBezTo>
                <a:cubicBezTo>
                  <a:pt x="27307" y="23550"/>
                  <a:pt x="27398" y="23554"/>
                  <a:pt x="27490" y="23554"/>
                </a:cubicBezTo>
                <a:cubicBezTo>
                  <a:pt x="27672" y="23554"/>
                  <a:pt x="27854" y="23540"/>
                  <a:pt x="28037" y="23540"/>
                </a:cubicBezTo>
                <a:cubicBezTo>
                  <a:pt x="28063" y="23541"/>
                  <a:pt x="28090" y="23542"/>
                  <a:pt x="28116" y="23542"/>
                </a:cubicBezTo>
                <a:cubicBezTo>
                  <a:pt x="28864" y="23542"/>
                  <a:pt x="29387" y="23126"/>
                  <a:pt x="29769" y="22567"/>
                </a:cubicBezTo>
                <a:cubicBezTo>
                  <a:pt x="29871" y="22405"/>
                  <a:pt x="29931" y="22243"/>
                  <a:pt x="30051" y="22243"/>
                </a:cubicBezTo>
                <a:cubicBezTo>
                  <a:pt x="30110" y="22243"/>
                  <a:pt x="30185" y="22284"/>
                  <a:pt x="30286" y="22385"/>
                </a:cubicBezTo>
                <a:cubicBezTo>
                  <a:pt x="30309" y="22408"/>
                  <a:pt x="30355" y="22418"/>
                  <a:pt x="30405" y="22418"/>
                </a:cubicBezTo>
                <a:cubicBezTo>
                  <a:pt x="30487" y="22418"/>
                  <a:pt x="30583" y="22392"/>
                  <a:pt x="30620" y="22355"/>
                </a:cubicBezTo>
                <a:cubicBezTo>
                  <a:pt x="30833" y="22203"/>
                  <a:pt x="31076" y="22020"/>
                  <a:pt x="31198" y="21808"/>
                </a:cubicBezTo>
                <a:cubicBezTo>
                  <a:pt x="31593" y="21139"/>
                  <a:pt x="32171" y="20744"/>
                  <a:pt x="32930" y="20592"/>
                </a:cubicBezTo>
                <a:cubicBezTo>
                  <a:pt x="32991" y="20592"/>
                  <a:pt x="33052" y="20561"/>
                  <a:pt x="33082" y="20561"/>
                </a:cubicBezTo>
                <a:cubicBezTo>
                  <a:pt x="33386" y="20708"/>
                  <a:pt x="33639" y="20782"/>
                  <a:pt x="33846" y="20782"/>
                </a:cubicBezTo>
                <a:cubicBezTo>
                  <a:pt x="34242" y="20782"/>
                  <a:pt x="34472" y="20512"/>
                  <a:pt x="34572" y="19953"/>
                </a:cubicBezTo>
                <a:cubicBezTo>
                  <a:pt x="34633" y="20105"/>
                  <a:pt x="34663" y="20379"/>
                  <a:pt x="34785" y="20409"/>
                </a:cubicBezTo>
                <a:cubicBezTo>
                  <a:pt x="34848" y="20433"/>
                  <a:pt x="34914" y="20445"/>
                  <a:pt x="34979" y="20445"/>
                </a:cubicBezTo>
                <a:cubicBezTo>
                  <a:pt x="35162" y="20445"/>
                  <a:pt x="35341" y="20354"/>
                  <a:pt x="35453" y="20197"/>
                </a:cubicBezTo>
                <a:cubicBezTo>
                  <a:pt x="35544" y="20075"/>
                  <a:pt x="35666" y="19984"/>
                  <a:pt x="35757" y="19862"/>
                </a:cubicBezTo>
                <a:cubicBezTo>
                  <a:pt x="36213" y="19376"/>
                  <a:pt x="36669" y="18890"/>
                  <a:pt x="37155" y="18434"/>
                </a:cubicBezTo>
                <a:cubicBezTo>
                  <a:pt x="37365" y="18208"/>
                  <a:pt x="37506" y="18102"/>
                  <a:pt x="37665" y="18102"/>
                </a:cubicBezTo>
                <a:cubicBezTo>
                  <a:pt x="37806" y="18102"/>
                  <a:pt x="37960" y="18185"/>
                  <a:pt x="38189" y="18342"/>
                </a:cubicBezTo>
                <a:cubicBezTo>
                  <a:pt x="38402" y="18494"/>
                  <a:pt x="38584" y="18677"/>
                  <a:pt x="38797" y="18829"/>
                </a:cubicBezTo>
                <a:lnTo>
                  <a:pt x="38766" y="18798"/>
                </a:lnTo>
                <a:lnTo>
                  <a:pt x="38766" y="18798"/>
                </a:lnTo>
                <a:cubicBezTo>
                  <a:pt x="38979" y="18981"/>
                  <a:pt x="39162" y="19133"/>
                  <a:pt x="39344" y="19285"/>
                </a:cubicBezTo>
                <a:cubicBezTo>
                  <a:pt x="39709" y="19528"/>
                  <a:pt x="40104" y="19771"/>
                  <a:pt x="40408" y="20075"/>
                </a:cubicBezTo>
                <a:cubicBezTo>
                  <a:pt x="40925" y="20501"/>
                  <a:pt x="41350" y="21017"/>
                  <a:pt x="41836" y="21473"/>
                </a:cubicBezTo>
                <a:cubicBezTo>
                  <a:pt x="42171" y="21747"/>
                  <a:pt x="42536" y="21960"/>
                  <a:pt x="42931" y="22112"/>
                </a:cubicBezTo>
                <a:cubicBezTo>
                  <a:pt x="43083" y="22172"/>
                  <a:pt x="43250" y="22226"/>
                  <a:pt x="43409" y="22226"/>
                </a:cubicBezTo>
                <a:cubicBezTo>
                  <a:pt x="43569" y="22226"/>
                  <a:pt x="43721" y="22172"/>
                  <a:pt x="43843" y="22020"/>
                </a:cubicBezTo>
                <a:cubicBezTo>
                  <a:pt x="43952" y="21829"/>
                  <a:pt x="44061" y="21712"/>
                  <a:pt x="44280" y="21712"/>
                </a:cubicBezTo>
                <a:cubicBezTo>
                  <a:pt x="44305" y="21712"/>
                  <a:pt x="44331" y="21713"/>
                  <a:pt x="44359" y="21716"/>
                </a:cubicBezTo>
                <a:cubicBezTo>
                  <a:pt x="44375" y="21719"/>
                  <a:pt x="44390" y="21720"/>
                  <a:pt x="44402" y="21720"/>
                </a:cubicBezTo>
                <a:cubicBezTo>
                  <a:pt x="44558" y="21720"/>
                  <a:pt x="44474" y="21558"/>
                  <a:pt x="44390" y="21473"/>
                </a:cubicBezTo>
                <a:cubicBezTo>
                  <a:pt x="44268" y="21352"/>
                  <a:pt x="44207" y="21260"/>
                  <a:pt x="44359" y="21108"/>
                </a:cubicBezTo>
                <a:cubicBezTo>
                  <a:pt x="44511" y="20987"/>
                  <a:pt x="44815" y="20865"/>
                  <a:pt x="44815" y="20713"/>
                </a:cubicBezTo>
                <a:cubicBezTo>
                  <a:pt x="44815" y="20531"/>
                  <a:pt x="44602" y="20349"/>
                  <a:pt x="44481" y="20166"/>
                </a:cubicBezTo>
                <a:cubicBezTo>
                  <a:pt x="44420" y="20075"/>
                  <a:pt x="44359" y="19953"/>
                  <a:pt x="44298" y="19832"/>
                </a:cubicBezTo>
                <a:cubicBezTo>
                  <a:pt x="44146" y="19741"/>
                  <a:pt x="44086" y="19649"/>
                  <a:pt x="44268" y="19528"/>
                </a:cubicBezTo>
                <a:cubicBezTo>
                  <a:pt x="44288" y="19518"/>
                  <a:pt x="44312" y="19514"/>
                  <a:pt x="44337" y="19514"/>
                </a:cubicBezTo>
                <a:cubicBezTo>
                  <a:pt x="44386" y="19514"/>
                  <a:pt x="44440" y="19528"/>
                  <a:pt x="44481" y="19528"/>
                </a:cubicBezTo>
                <a:cubicBezTo>
                  <a:pt x="44420" y="19649"/>
                  <a:pt x="44359" y="19741"/>
                  <a:pt x="44329" y="19832"/>
                </a:cubicBezTo>
                <a:cubicBezTo>
                  <a:pt x="44359" y="19832"/>
                  <a:pt x="44420" y="19832"/>
                  <a:pt x="44450" y="19801"/>
                </a:cubicBezTo>
                <a:cubicBezTo>
                  <a:pt x="44675" y="19702"/>
                  <a:pt x="44838" y="19459"/>
                  <a:pt x="45108" y="19459"/>
                </a:cubicBezTo>
                <a:cubicBezTo>
                  <a:pt x="45167" y="19459"/>
                  <a:pt x="45231" y="19470"/>
                  <a:pt x="45302" y="19498"/>
                </a:cubicBezTo>
                <a:cubicBezTo>
                  <a:pt x="45307" y="19503"/>
                  <a:pt x="45316" y="19506"/>
                  <a:pt x="45326" y="19506"/>
                </a:cubicBezTo>
                <a:cubicBezTo>
                  <a:pt x="45373" y="19506"/>
                  <a:pt x="45459" y="19456"/>
                  <a:pt x="45484" y="19406"/>
                </a:cubicBezTo>
                <a:cubicBezTo>
                  <a:pt x="45639" y="19279"/>
                  <a:pt x="45782" y="19231"/>
                  <a:pt x="45926" y="19231"/>
                </a:cubicBezTo>
                <a:cubicBezTo>
                  <a:pt x="46092" y="19231"/>
                  <a:pt x="46261" y="19295"/>
                  <a:pt x="46457" y="19376"/>
                </a:cubicBezTo>
                <a:cubicBezTo>
                  <a:pt x="46621" y="19458"/>
                  <a:pt x="46765" y="19499"/>
                  <a:pt x="46894" y="19499"/>
                </a:cubicBezTo>
                <a:cubicBezTo>
                  <a:pt x="47148" y="19499"/>
                  <a:pt x="47350" y="19343"/>
                  <a:pt x="47551" y="19042"/>
                </a:cubicBezTo>
                <a:cubicBezTo>
                  <a:pt x="47642" y="18920"/>
                  <a:pt x="47672" y="18768"/>
                  <a:pt x="47764" y="18677"/>
                </a:cubicBezTo>
                <a:cubicBezTo>
                  <a:pt x="47834" y="18606"/>
                  <a:pt x="47996" y="18536"/>
                  <a:pt x="48094" y="18536"/>
                </a:cubicBezTo>
                <a:cubicBezTo>
                  <a:pt x="48122" y="18536"/>
                  <a:pt x="48145" y="18542"/>
                  <a:pt x="48159" y="18555"/>
                </a:cubicBezTo>
                <a:cubicBezTo>
                  <a:pt x="48432" y="18798"/>
                  <a:pt x="48736" y="18829"/>
                  <a:pt x="49071" y="18829"/>
                </a:cubicBezTo>
                <a:cubicBezTo>
                  <a:pt x="49223" y="18829"/>
                  <a:pt x="49344" y="18920"/>
                  <a:pt x="49466" y="18950"/>
                </a:cubicBezTo>
                <a:cubicBezTo>
                  <a:pt x="49435" y="18829"/>
                  <a:pt x="49405" y="18677"/>
                  <a:pt x="49375" y="18525"/>
                </a:cubicBezTo>
                <a:cubicBezTo>
                  <a:pt x="49344" y="18464"/>
                  <a:pt x="49283" y="18403"/>
                  <a:pt x="49253" y="18342"/>
                </a:cubicBezTo>
                <a:cubicBezTo>
                  <a:pt x="49223" y="18191"/>
                  <a:pt x="49162" y="18039"/>
                  <a:pt x="49101" y="17887"/>
                </a:cubicBezTo>
                <a:lnTo>
                  <a:pt x="49101" y="17887"/>
                </a:lnTo>
                <a:cubicBezTo>
                  <a:pt x="49192" y="17902"/>
                  <a:pt x="49283" y="17902"/>
                  <a:pt x="49371" y="17902"/>
                </a:cubicBezTo>
                <a:cubicBezTo>
                  <a:pt x="49458" y="17902"/>
                  <a:pt x="49542" y="17902"/>
                  <a:pt x="49618" y="17917"/>
                </a:cubicBezTo>
                <a:cubicBezTo>
                  <a:pt x="49800" y="17978"/>
                  <a:pt x="49952" y="18099"/>
                  <a:pt x="50134" y="18191"/>
                </a:cubicBezTo>
                <a:cubicBezTo>
                  <a:pt x="50317" y="18282"/>
                  <a:pt x="50499" y="18373"/>
                  <a:pt x="50651" y="18494"/>
                </a:cubicBezTo>
                <a:cubicBezTo>
                  <a:pt x="50733" y="18535"/>
                  <a:pt x="50815" y="18564"/>
                  <a:pt x="50888" y="18564"/>
                </a:cubicBezTo>
                <a:cubicBezTo>
                  <a:pt x="50979" y="18564"/>
                  <a:pt x="51057" y="18521"/>
                  <a:pt x="51107" y="18403"/>
                </a:cubicBezTo>
                <a:cubicBezTo>
                  <a:pt x="51137" y="18282"/>
                  <a:pt x="51077" y="18099"/>
                  <a:pt x="50986" y="17978"/>
                </a:cubicBezTo>
                <a:cubicBezTo>
                  <a:pt x="50894" y="17856"/>
                  <a:pt x="50742" y="17826"/>
                  <a:pt x="50621" y="17735"/>
                </a:cubicBezTo>
                <a:cubicBezTo>
                  <a:pt x="50834" y="17461"/>
                  <a:pt x="50499" y="17005"/>
                  <a:pt x="50955" y="16823"/>
                </a:cubicBezTo>
                <a:cubicBezTo>
                  <a:pt x="51411" y="16640"/>
                  <a:pt x="51198" y="16488"/>
                  <a:pt x="50986" y="16276"/>
                </a:cubicBezTo>
                <a:cubicBezTo>
                  <a:pt x="50499" y="15789"/>
                  <a:pt x="50043" y="15333"/>
                  <a:pt x="49557" y="14847"/>
                </a:cubicBezTo>
                <a:cubicBezTo>
                  <a:pt x="48615" y="13935"/>
                  <a:pt x="47612" y="13054"/>
                  <a:pt x="46517" y="12294"/>
                </a:cubicBezTo>
                <a:cubicBezTo>
                  <a:pt x="46061" y="11990"/>
                  <a:pt x="45697" y="11595"/>
                  <a:pt x="45302" y="11200"/>
                </a:cubicBezTo>
                <a:cubicBezTo>
                  <a:pt x="44481" y="10470"/>
                  <a:pt x="43660" y="9741"/>
                  <a:pt x="42870" y="8981"/>
                </a:cubicBezTo>
                <a:cubicBezTo>
                  <a:pt x="42444" y="8586"/>
                  <a:pt x="42019" y="8221"/>
                  <a:pt x="41441" y="8069"/>
                </a:cubicBezTo>
                <a:cubicBezTo>
                  <a:pt x="41137" y="7978"/>
                  <a:pt x="40864" y="7734"/>
                  <a:pt x="40621" y="7552"/>
                </a:cubicBezTo>
                <a:cubicBezTo>
                  <a:pt x="40134" y="7187"/>
                  <a:pt x="39678" y="6731"/>
                  <a:pt x="39131" y="6427"/>
                </a:cubicBezTo>
                <a:cubicBezTo>
                  <a:pt x="38523" y="6063"/>
                  <a:pt x="37824" y="5759"/>
                  <a:pt x="37155" y="5516"/>
                </a:cubicBezTo>
                <a:cubicBezTo>
                  <a:pt x="36947" y="5451"/>
                  <a:pt x="36722" y="5371"/>
                  <a:pt x="36502" y="5371"/>
                </a:cubicBezTo>
                <a:cubicBezTo>
                  <a:pt x="36305" y="5371"/>
                  <a:pt x="36112" y="5436"/>
                  <a:pt x="35940" y="5637"/>
                </a:cubicBezTo>
                <a:cubicBezTo>
                  <a:pt x="35919" y="5657"/>
                  <a:pt x="35886" y="5664"/>
                  <a:pt x="35845" y="5664"/>
                </a:cubicBezTo>
                <a:cubicBezTo>
                  <a:pt x="35764" y="5664"/>
                  <a:pt x="35656" y="5637"/>
                  <a:pt x="35575" y="5637"/>
                </a:cubicBezTo>
                <a:cubicBezTo>
                  <a:pt x="35575" y="5607"/>
                  <a:pt x="35544" y="5576"/>
                  <a:pt x="35514" y="5576"/>
                </a:cubicBezTo>
                <a:cubicBezTo>
                  <a:pt x="35371" y="5433"/>
                  <a:pt x="35211" y="5390"/>
                  <a:pt x="35043" y="5390"/>
                </a:cubicBezTo>
                <a:cubicBezTo>
                  <a:pt x="34891" y="5390"/>
                  <a:pt x="34731" y="5426"/>
                  <a:pt x="34572" y="5455"/>
                </a:cubicBezTo>
                <a:cubicBezTo>
                  <a:pt x="34055" y="5546"/>
                  <a:pt x="33538" y="5698"/>
                  <a:pt x="33022" y="5789"/>
                </a:cubicBezTo>
                <a:cubicBezTo>
                  <a:pt x="32823" y="5839"/>
                  <a:pt x="32686" y="5869"/>
                  <a:pt x="32579" y="5869"/>
                </a:cubicBezTo>
                <a:cubicBezTo>
                  <a:pt x="32361" y="5869"/>
                  <a:pt x="32274" y="5742"/>
                  <a:pt x="32049" y="5394"/>
                </a:cubicBezTo>
                <a:cubicBezTo>
                  <a:pt x="31684" y="4908"/>
                  <a:pt x="31411" y="4391"/>
                  <a:pt x="30803" y="4087"/>
                </a:cubicBezTo>
                <a:cubicBezTo>
                  <a:pt x="29891" y="3631"/>
                  <a:pt x="28918" y="3601"/>
                  <a:pt x="27976" y="3601"/>
                </a:cubicBezTo>
                <a:cubicBezTo>
                  <a:pt x="27003" y="3601"/>
                  <a:pt x="26061" y="3783"/>
                  <a:pt x="25088" y="3874"/>
                </a:cubicBezTo>
                <a:cubicBezTo>
                  <a:pt x="24784" y="3905"/>
                  <a:pt x="24480" y="3935"/>
                  <a:pt x="24176" y="3935"/>
                </a:cubicBezTo>
                <a:cubicBezTo>
                  <a:pt x="24128" y="3938"/>
                  <a:pt x="24082" y="3939"/>
                  <a:pt x="24039" y="3939"/>
                </a:cubicBezTo>
                <a:cubicBezTo>
                  <a:pt x="23626" y="3939"/>
                  <a:pt x="23463" y="3801"/>
                  <a:pt x="23325" y="3388"/>
                </a:cubicBezTo>
                <a:cubicBezTo>
                  <a:pt x="23173" y="3084"/>
                  <a:pt x="23082" y="2719"/>
                  <a:pt x="22961" y="2415"/>
                </a:cubicBezTo>
                <a:cubicBezTo>
                  <a:pt x="22505" y="1321"/>
                  <a:pt x="21410" y="804"/>
                  <a:pt x="20438" y="257"/>
                </a:cubicBezTo>
                <a:cubicBezTo>
                  <a:pt x="20073" y="75"/>
                  <a:pt x="19587" y="44"/>
                  <a:pt x="19161" y="14"/>
                </a:cubicBezTo>
                <a:cubicBezTo>
                  <a:pt x="18986" y="5"/>
                  <a:pt x="18812" y="0"/>
                  <a:pt x="186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4">
    <p:bg>
      <p:bgPr>
        <a:solidFill>
          <a:schemeClr val="accent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5"/>
          <p:cNvSpPr/>
          <p:nvPr/>
        </p:nvSpPr>
        <p:spPr>
          <a:xfrm rot="10800000">
            <a:off x="668995" y="3286739"/>
            <a:ext cx="2273330" cy="1714111"/>
          </a:xfrm>
          <a:custGeom>
            <a:avLst/>
            <a:gdLst/>
            <a:ahLst/>
            <a:cxnLst/>
            <a:rect l="l" t="t" r="r" b="b"/>
            <a:pathLst>
              <a:path w="24185" h="18809" extrusionOk="0">
                <a:moveTo>
                  <a:pt x="19699" y="2738"/>
                </a:moveTo>
                <a:cubicBezTo>
                  <a:pt x="19785" y="2738"/>
                  <a:pt x="19898" y="2789"/>
                  <a:pt x="20081" y="2881"/>
                </a:cubicBezTo>
                <a:cubicBezTo>
                  <a:pt x="20482" y="3081"/>
                  <a:pt x="20849" y="3615"/>
                  <a:pt x="21049" y="4148"/>
                </a:cubicBezTo>
                <a:cubicBezTo>
                  <a:pt x="21280" y="4758"/>
                  <a:pt x="21273" y="5063"/>
                  <a:pt x="21027" y="5063"/>
                </a:cubicBezTo>
                <a:cubicBezTo>
                  <a:pt x="20883" y="5063"/>
                  <a:pt x="20656" y="4958"/>
                  <a:pt x="20348" y="4749"/>
                </a:cubicBezTo>
                <a:cubicBezTo>
                  <a:pt x="19581" y="4248"/>
                  <a:pt x="19147" y="3214"/>
                  <a:pt x="19514" y="2847"/>
                </a:cubicBezTo>
                <a:cubicBezTo>
                  <a:pt x="19574" y="2772"/>
                  <a:pt x="19628" y="2738"/>
                  <a:pt x="19699" y="2738"/>
                </a:cubicBezTo>
                <a:close/>
                <a:moveTo>
                  <a:pt x="12819" y="2875"/>
                </a:moveTo>
                <a:cubicBezTo>
                  <a:pt x="13136" y="2875"/>
                  <a:pt x="13466" y="2968"/>
                  <a:pt x="13844" y="3148"/>
                </a:cubicBezTo>
                <a:cubicBezTo>
                  <a:pt x="14444" y="3448"/>
                  <a:pt x="15511" y="4449"/>
                  <a:pt x="16045" y="5216"/>
                </a:cubicBezTo>
                <a:cubicBezTo>
                  <a:pt x="16279" y="5549"/>
                  <a:pt x="16646" y="6183"/>
                  <a:pt x="16846" y="6650"/>
                </a:cubicBezTo>
                <a:cubicBezTo>
                  <a:pt x="17246" y="7517"/>
                  <a:pt x="17713" y="9152"/>
                  <a:pt x="17580" y="9252"/>
                </a:cubicBezTo>
                <a:cubicBezTo>
                  <a:pt x="17413" y="9419"/>
                  <a:pt x="16379" y="9552"/>
                  <a:pt x="15478" y="9552"/>
                </a:cubicBezTo>
                <a:cubicBezTo>
                  <a:pt x="13310" y="9552"/>
                  <a:pt x="11909" y="8718"/>
                  <a:pt x="10975" y="6817"/>
                </a:cubicBezTo>
                <a:cubicBezTo>
                  <a:pt x="10675" y="6216"/>
                  <a:pt x="10575" y="5983"/>
                  <a:pt x="10575" y="5449"/>
                </a:cubicBezTo>
                <a:cubicBezTo>
                  <a:pt x="10575" y="4315"/>
                  <a:pt x="11042" y="3515"/>
                  <a:pt x="12009" y="3081"/>
                </a:cubicBezTo>
                <a:cubicBezTo>
                  <a:pt x="12285" y="2943"/>
                  <a:pt x="12548" y="2875"/>
                  <a:pt x="12819" y="2875"/>
                </a:cubicBezTo>
                <a:close/>
                <a:moveTo>
                  <a:pt x="22629" y="0"/>
                </a:moveTo>
                <a:cubicBezTo>
                  <a:pt x="22540" y="0"/>
                  <a:pt x="22456" y="26"/>
                  <a:pt x="22383" y="79"/>
                </a:cubicBezTo>
                <a:cubicBezTo>
                  <a:pt x="22083" y="279"/>
                  <a:pt x="22116" y="512"/>
                  <a:pt x="22516" y="879"/>
                </a:cubicBezTo>
                <a:cubicBezTo>
                  <a:pt x="23517" y="1747"/>
                  <a:pt x="23484" y="3481"/>
                  <a:pt x="22483" y="4449"/>
                </a:cubicBezTo>
                <a:lnTo>
                  <a:pt x="22149" y="4782"/>
                </a:lnTo>
                <a:lnTo>
                  <a:pt x="22049" y="4315"/>
                </a:lnTo>
                <a:cubicBezTo>
                  <a:pt x="21816" y="3381"/>
                  <a:pt x="21115" y="2414"/>
                  <a:pt x="20482" y="2080"/>
                </a:cubicBezTo>
                <a:cubicBezTo>
                  <a:pt x="20298" y="1980"/>
                  <a:pt x="19998" y="1930"/>
                  <a:pt x="19706" y="1930"/>
                </a:cubicBezTo>
                <a:cubicBezTo>
                  <a:pt x="19414" y="1930"/>
                  <a:pt x="19131" y="1980"/>
                  <a:pt x="18981" y="2080"/>
                </a:cubicBezTo>
                <a:cubicBezTo>
                  <a:pt x="17813" y="2914"/>
                  <a:pt x="18680" y="5082"/>
                  <a:pt x="20448" y="5783"/>
                </a:cubicBezTo>
                <a:cubicBezTo>
                  <a:pt x="21082" y="6050"/>
                  <a:pt x="21082" y="6116"/>
                  <a:pt x="20548" y="6984"/>
                </a:cubicBezTo>
                <a:cubicBezTo>
                  <a:pt x="20181" y="7484"/>
                  <a:pt x="19081" y="8618"/>
                  <a:pt x="18714" y="8818"/>
                </a:cubicBezTo>
                <a:cubicBezTo>
                  <a:pt x="18664" y="8843"/>
                  <a:pt x="18624" y="8860"/>
                  <a:pt x="18590" y="8860"/>
                </a:cubicBezTo>
                <a:cubicBezTo>
                  <a:pt x="18489" y="8860"/>
                  <a:pt x="18439" y="8710"/>
                  <a:pt x="18313" y="8185"/>
                </a:cubicBezTo>
                <a:cubicBezTo>
                  <a:pt x="17546" y="4882"/>
                  <a:pt x="14978" y="1980"/>
                  <a:pt x="12843" y="1980"/>
                </a:cubicBezTo>
                <a:cubicBezTo>
                  <a:pt x="11675" y="1980"/>
                  <a:pt x="10541" y="2714"/>
                  <a:pt x="10007" y="3815"/>
                </a:cubicBezTo>
                <a:cubicBezTo>
                  <a:pt x="9807" y="4248"/>
                  <a:pt x="9774" y="4449"/>
                  <a:pt x="9774" y="5383"/>
                </a:cubicBezTo>
                <a:cubicBezTo>
                  <a:pt x="9774" y="6417"/>
                  <a:pt x="9774" y="6483"/>
                  <a:pt x="10174" y="7251"/>
                </a:cubicBezTo>
                <a:cubicBezTo>
                  <a:pt x="10941" y="8818"/>
                  <a:pt x="12309" y="9953"/>
                  <a:pt x="13910" y="10319"/>
                </a:cubicBezTo>
                <a:cubicBezTo>
                  <a:pt x="14329" y="10417"/>
                  <a:pt x="14875" y="10462"/>
                  <a:pt x="15438" y="10462"/>
                </a:cubicBezTo>
                <a:cubicBezTo>
                  <a:pt x="16221" y="10462"/>
                  <a:pt x="17036" y="10375"/>
                  <a:pt x="17580" y="10219"/>
                </a:cubicBezTo>
                <a:cubicBezTo>
                  <a:pt x="17620" y="10206"/>
                  <a:pt x="17653" y="10196"/>
                  <a:pt x="17678" y="10196"/>
                </a:cubicBezTo>
                <a:cubicBezTo>
                  <a:pt x="17777" y="10196"/>
                  <a:pt x="17766" y="10342"/>
                  <a:pt x="17713" y="10953"/>
                </a:cubicBezTo>
                <a:cubicBezTo>
                  <a:pt x="17613" y="11987"/>
                  <a:pt x="17313" y="13088"/>
                  <a:pt x="16946" y="13789"/>
                </a:cubicBezTo>
                <a:cubicBezTo>
                  <a:pt x="16579" y="14456"/>
                  <a:pt x="15311" y="15757"/>
                  <a:pt x="14477" y="16324"/>
                </a:cubicBezTo>
                <a:cubicBezTo>
                  <a:pt x="12911" y="17368"/>
                  <a:pt x="11186" y="17937"/>
                  <a:pt x="9675" y="17937"/>
                </a:cubicBezTo>
                <a:cubicBezTo>
                  <a:pt x="9352" y="17937"/>
                  <a:pt x="9039" y="17911"/>
                  <a:pt x="8740" y="17858"/>
                </a:cubicBezTo>
                <a:cubicBezTo>
                  <a:pt x="7039" y="17558"/>
                  <a:pt x="5438" y="16657"/>
                  <a:pt x="4103" y="15256"/>
                </a:cubicBezTo>
                <a:cubicBezTo>
                  <a:pt x="2535" y="13655"/>
                  <a:pt x="1702" y="11587"/>
                  <a:pt x="1601" y="9085"/>
                </a:cubicBezTo>
                <a:cubicBezTo>
                  <a:pt x="1468" y="5916"/>
                  <a:pt x="2369" y="4015"/>
                  <a:pt x="5037" y="2013"/>
                </a:cubicBezTo>
                <a:cubicBezTo>
                  <a:pt x="5371" y="1747"/>
                  <a:pt x="5371" y="1747"/>
                  <a:pt x="5237" y="1413"/>
                </a:cubicBezTo>
                <a:cubicBezTo>
                  <a:pt x="5171" y="1246"/>
                  <a:pt x="5071" y="1079"/>
                  <a:pt x="5004" y="1046"/>
                </a:cubicBezTo>
                <a:cubicBezTo>
                  <a:pt x="4998" y="1042"/>
                  <a:pt x="4990" y="1040"/>
                  <a:pt x="4980" y="1040"/>
                </a:cubicBezTo>
                <a:cubicBezTo>
                  <a:pt x="4754" y="1040"/>
                  <a:pt x="3469" y="2083"/>
                  <a:pt x="2702" y="2881"/>
                </a:cubicBezTo>
                <a:cubicBezTo>
                  <a:pt x="334" y="5383"/>
                  <a:pt x="0" y="9852"/>
                  <a:pt x="1868" y="13689"/>
                </a:cubicBezTo>
                <a:cubicBezTo>
                  <a:pt x="2502" y="14923"/>
                  <a:pt x="3303" y="15923"/>
                  <a:pt x="4437" y="16824"/>
                </a:cubicBezTo>
                <a:cubicBezTo>
                  <a:pt x="6092" y="18148"/>
                  <a:pt x="7884" y="18808"/>
                  <a:pt x="9723" y="18808"/>
                </a:cubicBezTo>
                <a:cubicBezTo>
                  <a:pt x="11403" y="18808"/>
                  <a:pt x="13122" y="18257"/>
                  <a:pt x="14811" y="17158"/>
                </a:cubicBezTo>
                <a:cubicBezTo>
                  <a:pt x="17379" y="15490"/>
                  <a:pt x="18480" y="13588"/>
                  <a:pt x="18614" y="10720"/>
                </a:cubicBezTo>
                <a:lnTo>
                  <a:pt x="18647" y="9852"/>
                </a:lnTo>
                <a:lnTo>
                  <a:pt x="19147" y="9552"/>
                </a:lnTo>
                <a:cubicBezTo>
                  <a:pt x="20248" y="8918"/>
                  <a:pt x="21482" y="7451"/>
                  <a:pt x="21883" y="6317"/>
                </a:cubicBezTo>
                <a:cubicBezTo>
                  <a:pt x="22016" y="5950"/>
                  <a:pt x="22149" y="5783"/>
                  <a:pt x="22416" y="5616"/>
                </a:cubicBezTo>
                <a:cubicBezTo>
                  <a:pt x="22983" y="5316"/>
                  <a:pt x="23550" y="4649"/>
                  <a:pt x="23884" y="3982"/>
                </a:cubicBezTo>
                <a:cubicBezTo>
                  <a:pt x="24151" y="3381"/>
                  <a:pt x="24184" y="3281"/>
                  <a:pt x="24151" y="2547"/>
                </a:cubicBezTo>
                <a:cubicBezTo>
                  <a:pt x="24084" y="1913"/>
                  <a:pt x="24017" y="1613"/>
                  <a:pt x="23751" y="1079"/>
                </a:cubicBezTo>
                <a:cubicBezTo>
                  <a:pt x="23457" y="411"/>
                  <a:pt x="22992" y="0"/>
                  <a:pt x="22629" y="0"/>
                </a:cubicBezTo>
                <a:close/>
              </a:path>
            </a:pathLst>
          </a:cu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9" name="Google Shape;239;p35"/>
          <p:cNvGrpSpPr/>
          <p:nvPr/>
        </p:nvGrpSpPr>
        <p:grpSpPr>
          <a:xfrm>
            <a:off x="4830288" y="-149233"/>
            <a:ext cx="795856" cy="949902"/>
            <a:chOff x="4336600" y="1850100"/>
            <a:chExt cx="129275" cy="154300"/>
          </a:xfrm>
        </p:grpSpPr>
        <p:sp>
          <p:nvSpPr>
            <p:cNvPr id="240" name="Google Shape;240;p35"/>
            <p:cNvSpPr/>
            <p:nvPr/>
          </p:nvSpPr>
          <p:spPr>
            <a:xfrm>
              <a:off x="4351600" y="1850100"/>
              <a:ext cx="114275" cy="154300"/>
            </a:xfrm>
            <a:custGeom>
              <a:avLst/>
              <a:gdLst/>
              <a:ahLst/>
              <a:cxnLst/>
              <a:rect l="l" t="t" r="r" b="b"/>
              <a:pathLst>
                <a:path w="4571" h="6172" fill="none" extrusionOk="0">
                  <a:moveTo>
                    <a:pt x="4571" y="0"/>
                  </a:moveTo>
                  <a:cubicBezTo>
                    <a:pt x="4471" y="401"/>
                    <a:pt x="4204" y="701"/>
                    <a:pt x="3937" y="1001"/>
                  </a:cubicBezTo>
                  <a:cubicBezTo>
                    <a:pt x="2503" y="2636"/>
                    <a:pt x="1202" y="4370"/>
                    <a:pt x="1" y="6172"/>
                  </a:cubicBezTo>
                </a:path>
              </a:pathLst>
            </a:custGeom>
            <a:noFill/>
            <a:ln w="1143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5"/>
            <p:cNvSpPr/>
            <p:nvPr/>
          </p:nvSpPr>
          <p:spPr>
            <a:xfrm>
              <a:off x="4336600" y="1885950"/>
              <a:ext cx="124275" cy="80925"/>
            </a:xfrm>
            <a:custGeom>
              <a:avLst/>
              <a:gdLst/>
              <a:ahLst/>
              <a:cxnLst/>
              <a:rect l="l" t="t" r="r" b="b"/>
              <a:pathLst>
                <a:path w="4971" h="3237" fill="none" extrusionOk="0">
                  <a:moveTo>
                    <a:pt x="4971" y="3237"/>
                  </a:moveTo>
                  <a:cubicBezTo>
                    <a:pt x="3336" y="2069"/>
                    <a:pt x="1702" y="1002"/>
                    <a:pt x="1" y="1"/>
                  </a:cubicBezTo>
                </a:path>
              </a:pathLst>
            </a:custGeom>
            <a:noFill/>
            <a:ln w="1143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5">
    <p:bg>
      <p:bgPr>
        <a:solidFill>
          <a:schemeClr val="accent2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6"/>
          <p:cNvSpPr/>
          <p:nvPr/>
        </p:nvSpPr>
        <p:spPr>
          <a:xfrm>
            <a:off x="7992275" y="-8784"/>
            <a:ext cx="1746988" cy="1647078"/>
          </a:xfrm>
          <a:custGeom>
            <a:avLst/>
            <a:gdLst/>
            <a:ahLst/>
            <a:cxnLst/>
            <a:rect l="l" t="t" r="r" b="b"/>
            <a:pathLst>
              <a:path w="13923" h="13127" extrusionOk="0">
                <a:moveTo>
                  <a:pt x="7170" y="0"/>
                </a:moveTo>
                <a:cubicBezTo>
                  <a:pt x="6971" y="0"/>
                  <a:pt x="6770" y="7"/>
                  <a:pt x="6566" y="21"/>
                </a:cubicBezTo>
                <a:cubicBezTo>
                  <a:pt x="5229" y="112"/>
                  <a:pt x="4044" y="598"/>
                  <a:pt x="2980" y="1358"/>
                </a:cubicBezTo>
                <a:cubicBezTo>
                  <a:pt x="2281" y="1844"/>
                  <a:pt x="1642" y="2422"/>
                  <a:pt x="1065" y="3091"/>
                </a:cubicBezTo>
                <a:cubicBezTo>
                  <a:pt x="761" y="3486"/>
                  <a:pt x="457" y="3911"/>
                  <a:pt x="183" y="4337"/>
                </a:cubicBezTo>
                <a:cubicBezTo>
                  <a:pt x="92" y="4489"/>
                  <a:pt x="62" y="4702"/>
                  <a:pt x="31" y="4884"/>
                </a:cubicBezTo>
                <a:cubicBezTo>
                  <a:pt x="1" y="5036"/>
                  <a:pt x="62" y="5157"/>
                  <a:pt x="214" y="5188"/>
                </a:cubicBezTo>
                <a:cubicBezTo>
                  <a:pt x="275" y="5188"/>
                  <a:pt x="396" y="5127"/>
                  <a:pt x="457" y="5066"/>
                </a:cubicBezTo>
                <a:cubicBezTo>
                  <a:pt x="822" y="4580"/>
                  <a:pt x="1186" y="4033"/>
                  <a:pt x="1612" y="3577"/>
                </a:cubicBezTo>
                <a:cubicBezTo>
                  <a:pt x="2767" y="2270"/>
                  <a:pt x="4135" y="1236"/>
                  <a:pt x="5776" y="629"/>
                </a:cubicBezTo>
                <a:cubicBezTo>
                  <a:pt x="6268" y="449"/>
                  <a:pt x="6751" y="359"/>
                  <a:pt x="7225" y="359"/>
                </a:cubicBezTo>
                <a:cubicBezTo>
                  <a:pt x="7954" y="359"/>
                  <a:pt x="8664" y="570"/>
                  <a:pt x="9363" y="993"/>
                </a:cubicBezTo>
                <a:cubicBezTo>
                  <a:pt x="9940" y="1358"/>
                  <a:pt x="10457" y="1784"/>
                  <a:pt x="10913" y="2300"/>
                </a:cubicBezTo>
                <a:cubicBezTo>
                  <a:pt x="12190" y="3850"/>
                  <a:pt x="12676" y="5583"/>
                  <a:pt x="12098" y="7559"/>
                </a:cubicBezTo>
                <a:cubicBezTo>
                  <a:pt x="11764" y="8653"/>
                  <a:pt x="11187" y="9626"/>
                  <a:pt x="10518" y="10568"/>
                </a:cubicBezTo>
                <a:cubicBezTo>
                  <a:pt x="9849" y="11449"/>
                  <a:pt x="8998" y="12057"/>
                  <a:pt x="7995" y="12483"/>
                </a:cubicBezTo>
                <a:cubicBezTo>
                  <a:pt x="7751" y="12564"/>
                  <a:pt x="7482" y="12670"/>
                  <a:pt x="7233" y="12670"/>
                </a:cubicBezTo>
                <a:cubicBezTo>
                  <a:pt x="7203" y="12670"/>
                  <a:pt x="7173" y="12668"/>
                  <a:pt x="7144" y="12665"/>
                </a:cubicBezTo>
                <a:cubicBezTo>
                  <a:pt x="5898" y="12635"/>
                  <a:pt x="4925" y="12118"/>
                  <a:pt x="4408" y="10963"/>
                </a:cubicBezTo>
                <a:cubicBezTo>
                  <a:pt x="3892" y="9930"/>
                  <a:pt x="3740" y="8835"/>
                  <a:pt x="3983" y="7711"/>
                </a:cubicBezTo>
                <a:cubicBezTo>
                  <a:pt x="4287" y="6373"/>
                  <a:pt x="5138" y="5492"/>
                  <a:pt x="6384" y="4975"/>
                </a:cubicBezTo>
                <a:cubicBezTo>
                  <a:pt x="6494" y="4926"/>
                  <a:pt x="6603" y="4902"/>
                  <a:pt x="6710" y="4902"/>
                </a:cubicBezTo>
                <a:cubicBezTo>
                  <a:pt x="6872" y="4902"/>
                  <a:pt x="7028" y="4957"/>
                  <a:pt x="7174" y="5066"/>
                </a:cubicBezTo>
                <a:cubicBezTo>
                  <a:pt x="7296" y="5188"/>
                  <a:pt x="7448" y="5279"/>
                  <a:pt x="7539" y="5431"/>
                </a:cubicBezTo>
                <a:cubicBezTo>
                  <a:pt x="8147" y="6191"/>
                  <a:pt x="8269" y="7042"/>
                  <a:pt x="7995" y="7954"/>
                </a:cubicBezTo>
                <a:cubicBezTo>
                  <a:pt x="7873" y="8440"/>
                  <a:pt x="7539" y="8835"/>
                  <a:pt x="7053" y="9048"/>
                </a:cubicBezTo>
                <a:cubicBezTo>
                  <a:pt x="6627" y="8744"/>
                  <a:pt x="6536" y="8349"/>
                  <a:pt x="6566" y="7893"/>
                </a:cubicBezTo>
                <a:cubicBezTo>
                  <a:pt x="6597" y="7650"/>
                  <a:pt x="6658" y="7437"/>
                  <a:pt x="6688" y="7224"/>
                </a:cubicBezTo>
                <a:cubicBezTo>
                  <a:pt x="6688" y="7072"/>
                  <a:pt x="6627" y="6920"/>
                  <a:pt x="6597" y="6738"/>
                </a:cubicBezTo>
                <a:cubicBezTo>
                  <a:pt x="6141" y="6768"/>
                  <a:pt x="5959" y="7012"/>
                  <a:pt x="5807" y="7285"/>
                </a:cubicBezTo>
                <a:cubicBezTo>
                  <a:pt x="5685" y="7468"/>
                  <a:pt x="5655" y="7711"/>
                  <a:pt x="5563" y="7893"/>
                </a:cubicBezTo>
                <a:cubicBezTo>
                  <a:pt x="5290" y="8501"/>
                  <a:pt x="5867" y="9352"/>
                  <a:pt x="6506" y="9413"/>
                </a:cubicBezTo>
                <a:cubicBezTo>
                  <a:pt x="6649" y="9429"/>
                  <a:pt x="6789" y="9437"/>
                  <a:pt x="6925" y="9437"/>
                </a:cubicBezTo>
                <a:cubicBezTo>
                  <a:pt x="7826" y="9437"/>
                  <a:pt x="8561" y="9081"/>
                  <a:pt x="9089" y="8288"/>
                </a:cubicBezTo>
                <a:cubicBezTo>
                  <a:pt x="9636" y="7407"/>
                  <a:pt x="9636" y="6465"/>
                  <a:pt x="9120" y="5553"/>
                </a:cubicBezTo>
                <a:cubicBezTo>
                  <a:pt x="8755" y="4914"/>
                  <a:pt x="8177" y="4580"/>
                  <a:pt x="7448" y="4519"/>
                </a:cubicBezTo>
                <a:cubicBezTo>
                  <a:pt x="7296" y="4504"/>
                  <a:pt x="7144" y="4496"/>
                  <a:pt x="6992" y="4496"/>
                </a:cubicBezTo>
                <a:cubicBezTo>
                  <a:pt x="6840" y="4496"/>
                  <a:pt x="6688" y="4504"/>
                  <a:pt x="6536" y="4519"/>
                </a:cubicBezTo>
                <a:cubicBezTo>
                  <a:pt x="4804" y="4732"/>
                  <a:pt x="3497" y="5583"/>
                  <a:pt x="2858" y="7224"/>
                </a:cubicBezTo>
                <a:cubicBezTo>
                  <a:pt x="2250" y="8835"/>
                  <a:pt x="2554" y="10386"/>
                  <a:pt x="3436" y="11845"/>
                </a:cubicBezTo>
                <a:cubicBezTo>
                  <a:pt x="3740" y="12331"/>
                  <a:pt x="4196" y="12665"/>
                  <a:pt x="4743" y="12848"/>
                </a:cubicBezTo>
                <a:cubicBezTo>
                  <a:pt x="5301" y="13034"/>
                  <a:pt x="5860" y="13127"/>
                  <a:pt x="6439" y="13127"/>
                </a:cubicBezTo>
                <a:cubicBezTo>
                  <a:pt x="6521" y="13127"/>
                  <a:pt x="6604" y="13125"/>
                  <a:pt x="6688" y="13121"/>
                </a:cubicBezTo>
                <a:cubicBezTo>
                  <a:pt x="8633" y="12939"/>
                  <a:pt x="10275" y="12118"/>
                  <a:pt x="11582" y="10629"/>
                </a:cubicBezTo>
                <a:cubicBezTo>
                  <a:pt x="12524" y="9565"/>
                  <a:pt x="13132" y="8319"/>
                  <a:pt x="13466" y="6951"/>
                </a:cubicBezTo>
                <a:cubicBezTo>
                  <a:pt x="13922" y="5249"/>
                  <a:pt x="13497" y="3699"/>
                  <a:pt x="12372" y="2361"/>
                </a:cubicBezTo>
                <a:cubicBezTo>
                  <a:pt x="10986" y="726"/>
                  <a:pt x="9221" y="0"/>
                  <a:pt x="717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6"/>
          <p:cNvSpPr/>
          <p:nvPr/>
        </p:nvSpPr>
        <p:spPr>
          <a:xfrm>
            <a:off x="-581375" y="2460764"/>
            <a:ext cx="1103350" cy="1318826"/>
          </a:xfrm>
          <a:custGeom>
            <a:avLst/>
            <a:gdLst/>
            <a:ahLst/>
            <a:cxnLst/>
            <a:rect l="l" t="t" r="r" b="b"/>
            <a:pathLst>
              <a:path w="2903" h="3470" fill="none" extrusionOk="0">
                <a:moveTo>
                  <a:pt x="2569" y="0"/>
                </a:moveTo>
                <a:cubicBezTo>
                  <a:pt x="2902" y="1868"/>
                  <a:pt x="2835" y="3269"/>
                  <a:pt x="2335" y="3369"/>
                </a:cubicBezTo>
                <a:cubicBezTo>
                  <a:pt x="1835" y="3470"/>
                  <a:pt x="901" y="2302"/>
                  <a:pt x="0" y="668"/>
                </a:cubicBezTo>
              </a:path>
            </a:pathLst>
          </a:custGeom>
          <a:noFill/>
          <a:ln w="1143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5516225" y="-339373"/>
            <a:ext cx="1103350" cy="1318826"/>
          </a:xfrm>
          <a:custGeom>
            <a:avLst/>
            <a:gdLst/>
            <a:ahLst/>
            <a:cxnLst/>
            <a:rect l="l" t="t" r="r" b="b"/>
            <a:pathLst>
              <a:path w="2903" h="3470" fill="none" extrusionOk="0">
                <a:moveTo>
                  <a:pt x="2569" y="0"/>
                </a:moveTo>
                <a:cubicBezTo>
                  <a:pt x="2902" y="1868"/>
                  <a:pt x="2835" y="3269"/>
                  <a:pt x="2335" y="3369"/>
                </a:cubicBezTo>
                <a:cubicBezTo>
                  <a:pt x="1835" y="3470"/>
                  <a:pt x="901" y="2302"/>
                  <a:pt x="0" y="668"/>
                </a:cubicBezTo>
              </a:path>
            </a:pathLst>
          </a:custGeom>
          <a:noFill/>
          <a:ln w="1143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-985359" y="3618525"/>
            <a:ext cx="3280212" cy="867369"/>
          </a:xfrm>
          <a:custGeom>
            <a:avLst/>
            <a:gdLst/>
            <a:ahLst/>
            <a:cxnLst/>
            <a:rect l="l" t="t" r="r" b="b"/>
            <a:pathLst>
              <a:path w="57540" h="15215" extrusionOk="0">
                <a:moveTo>
                  <a:pt x="32502" y="0"/>
                </a:moveTo>
                <a:cubicBezTo>
                  <a:pt x="32389" y="0"/>
                  <a:pt x="32291" y="17"/>
                  <a:pt x="32220" y="68"/>
                </a:cubicBezTo>
                <a:cubicBezTo>
                  <a:pt x="32079" y="144"/>
                  <a:pt x="31957" y="169"/>
                  <a:pt x="31846" y="169"/>
                </a:cubicBezTo>
                <a:cubicBezTo>
                  <a:pt x="31647" y="169"/>
                  <a:pt x="31484" y="87"/>
                  <a:pt x="31308" y="68"/>
                </a:cubicBezTo>
                <a:cubicBezTo>
                  <a:pt x="31248" y="68"/>
                  <a:pt x="31187" y="98"/>
                  <a:pt x="31156" y="128"/>
                </a:cubicBezTo>
                <a:cubicBezTo>
                  <a:pt x="31123" y="246"/>
                  <a:pt x="31071" y="289"/>
                  <a:pt x="31000" y="289"/>
                </a:cubicBezTo>
                <a:cubicBezTo>
                  <a:pt x="30943" y="289"/>
                  <a:pt x="30873" y="261"/>
                  <a:pt x="30792" y="220"/>
                </a:cubicBezTo>
                <a:cubicBezTo>
                  <a:pt x="30579" y="159"/>
                  <a:pt x="30336" y="98"/>
                  <a:pt x="30123" y="98"/>
                </a:cubicBezTo>
                <a:cubicBezTo>
                  <a:pt x="29424" y="98"/>
                  <a:pt x="28725" y="159"/>
                  <a:pt x="28026" y="189"/>
                </a:cubicBezTo>
                <a:cubicBezTo>
                  <a:pt x="27996" y="191"/>
                  <a:pt x="27966" y="191"/>
                  <a:pt x="27936" y="191"/>
                </a:cubicBezTo>
                <a:cubicBezTo>
                  <a:pt x="27574" y="191"/>
                  <a:pt x="27193" y="92"/>
                  <a:pt x="26818" y="92"/>
                </a:cubicBezTo>
                <a:cubicBezTo>
                  <a:pt x="26588" y="92"/>
                  <a:pt x="26361" y="129"/>
                  <a:pt x="26141" y="250"/>
                </a:cubicBezTo>
                <a:cubicBezTo>
                  <a:pt x="26121" y="260"/>
                  <a:pt x="26097" y="264"/>
                  <a:pt x="26071" y="264"/>
                </a:cubicBezTo>
                <a:cubicBezTo>
                  <a:pt x="26020" y="264"/>
                  <a:pt x="25959" y="250"/>
                  <a:pt x="25898" y="250"/>
                </a:cubicBezTo>
                <a:cubicBezTo>
                  <a:pt x="25705" y="260"/>
                  <a:pt x="25510" y="260"/>
                  <a:pt x="25313" y="260"/>
                </a:cubicBezTo>
                <a:lnTo>
                  <a:pt x="25313" y="260"/>
                </a:lnTo>
                <a:cubicBezTo>
                  <a:pt x="24919" y="260"/>
                  <a:pt x="24520" y="260"/>
                  <a:pt x="24135" y="341"/>
                </a:cubicBezTo>
                <a:cubicBezTo>
                  <a:pt x="24070" y="352"/>
                  <a:pt x="24005" y="356"/>
                  <a:pt x="23939" y="356"/>
                </a:cubicBezTo>
                <a:cubicBezTo>
                  <a:pt x="23656" y="356"/>
                  <a:pt x="23368" y="275"/>
                  <a:pt x="23093" y="275"/>
                </a:cubicBezTo>
                <a:cubicBezTo>
                  <a:pt x="22895" y="275"/>
                  <a:pt x="22703" y="317"/>
                  <a:pt x="22524" y="463"/>
                </a:cubicBezTo>
                <a:cubicBezTo>
                  <a:pt x="22327" y="422"/>
                  <a:pt x="22135" y="406"/>
                  <a:pt x="21946" y="406"/>
                </a:cubicBezTo>
                <a:cubicBezTo>
                  <a:pt x="21288" y="406"/>
                  <a:pt x="20669" y="605"/>
                  <a:pt x="20032" y="676"/>
                </a:cubicBezTo>
                <a:cubicBezTo>
                  <a:pt x="18390" y="858"/>
                  <a:pt x="16718" y="645"/>
                  <a:pt x="15107" y="1101"/>
                </a:cubicBezTo>
                <a:cubicBezTo>
                  <a:pt x="14711" y="1207"/>
                  <a:pt x="14270" y="1289"/>
                  <a:pt x="13862" y="1289"/>
                </a:cubicBezTo>
                <a:cubicBezTo>
                  <a:pt x="13800" y="1289"/>
                  <a:pt x="13739" y="1287"/>
                  <a:pt x="13679" y="1283"/>
                </a:cubicBezTo>
                <a:cubicBezTo>
                  <a:pt x="13303" y="1283"/>
                  <a:pt x="12941" y="1441"/>
                  <a:pt x="12584" y="1441"/>
                </a:cubicBezTo>
                <a:cubicBezTo>
                  <a:pt x="12421" y="1441"/>
                  <a:pt x="12260" y="1409"/>
                  <a:pt x="12098" y="1314"/>
                </a:cubicBezTo>
                <a:cubicBezTo>
                  <a:pt x="11628" y="1498"/>
                  <a:pt x="11159" y="1640"/>
                  <a:pt x="10661" y="1640"/>
                </a:cubicBezTo>
                <a:cubicBezTo>
                  <a:pt x="10418" y="1640"/>
                  <a:pt x="10169" y="1606"/>
                  <a:pt x="9910" y="1527"/>
                </a:cubicBezTo>
                <a:cubicBezTo>
                  <a:pt x="9832" y="1497"/>
                  <a:pt x="9757" y="1484"/>
                  <a:pt x="9684" y="1484"/>
                </a:cubicBezTo>
                <a:cubicBezTo>
                  <a:pt x="9530" y="1484"/>
                  <a:pt x="9386" y="1545"/>
                  <a:pt x="9241" y="1648"/>
                </a:cubicBezTo>
                <a:cubicBezTo>
                  <a:pt x="8732" y="1995"/>
                  <a:pt x="8205" y="2290"/>
                  <a:pt x="7567" y="2290"/>
                </a:cubicBezTo>
                <a:cubicBezTo>
                  <a:pt x="7367" y="2290"/>
                  <a:pt x="7156" y="2261"/>
                  <a:pt x="6931" y="2195"/>
                </a:cubicBezTo>
                <a:cubicBezTo>
                  <a:pt x="6880" y="2181"/>
                  <a:pt x="6825" y="2175"/>
                  <a:pt x="6769" y="2175"/>
                </a:cubicBezTo>
                <a:cubicBezTo>
                  <a:pt x="6590" y="2175"/>
                  <a:pt x="6394" y="2233"/>
                  <a:pt x="6232" y="2256"/>
                </a:cubicBezTo>
                <a:cubicBezTo>
                  <a:pt x="4591" y="2499"/>
                  <a:pt x="2980" y="2803"/>
                  <a:pt x="1338" y="3016"/>
                </a:cubicBezTo>
                <a:cubicBezTo>
                  <a:pt x="609" y="3107"/>
                  <a:pt x="396" y="3624"/>
                  <a:pt x="31" y="4019"/>
                </a:cubicBezTo>
                <a:cubicBezTo>
                  <a:pt x="1" y="4080"/>
                  <a:pt x="31" y="4232"/>
                  <a:pt x="92" y="4293"/>
                </a:cubicBezTo>
                <a:cubicBezTo>
                  <a:pt x="396" y="4809"/>
                  <a:pt x="426" y="4840"/>
                  <a:pt x="244" y="5448"/>
                </a:cubicBezTo>
                <a:cubicBezTo>
                  <a:pt x="183" y="5600"/>
                  <a:pt x="183" y="5752"/>
                  <a:pt x="396" y="5782"/>
                </a:cubicBezTo>
                <a:cubicBezTo>
                  <a:pt x="852" y="5782"/>
                  <a:pt x="1004" y="6116"/>
                  <a:pt x="1247" y="6360"/>
                </a:cubicBezTo>
                <a:cubicBezTo>
                  <a:pt x="1424" y="6562"/>
                  <a:pt x="1580" y="6785"/>
                  <a:pt x="1854" y="6785"/>
                </a:cubicBezTo>
                <a:cubicBezTo>
                  <a:pt x="1910" y="6785"/>
                  <a:pt x="1970" y="6775"/>
                  <a:pt x="2037" y="6755"/>
                </a:cubicBezTo>
                <a:cubicBezTo>
                  <a:pt x="2100" y="6741"/>
                  <a:pt x="2155" y="6735"/>
                  <a:pt x="2205" y="6735"/>
                </a:cubicBezTo>
                <a:cubicBezTo>
                  <a:pt x="2490" y="6735"/>
                  <a:pt x="2572" y="6942"/>
                  <a:pt x="2676" y="7150"/>
                </a:cubicBezTo>
                <a:cubicBezTo>
                  <a:pt x="2888" y="7575"/>
                  <a:pt x="2706" y="7970"/>
                  <a:pt x="2615" y="8366"/>
                </a:cubicBezTo>
                <a:cubicBezTo>
                  <a:pt x="2493" y="8822"/>
                  <a:pt x="2615" y="9034"/>
                  <a:pt x="3132" y="9126"/>
                </a:cubicBezTo>
                <a:cubicBezTo>
                  <a:pt x="3314" y="9156"/>
                  <a:pt x="3496" y="9156"/>
                  <a:pt x="3709" y="9186"/>
                </a:cubicBezTo>
                <a:cubicBezTo>
                  <a:pt x="3983" y="9247"/>
                  <a:pt x="4043" y="9429"/>
                  <a:pt x="3891" y="9642"/>
                </a:cubicBezTo>
                <a:cubicBezTo>
                  <a:pt x="3709" y="9885"/>
                  <a:pt x="3405" y="10068"/>
                  <a:pt x="3435" y="10433"/>
                </a:cubicBezTo>
                <a:cubicBezTo>
                  <a:pt x="3435" y="10463"/>
                  <a:pt x="3223" y="10524"/>
                  <a:pt x="3101" y="10554"/>
                </a:cubicBezTo>
                <a:lnTo>
                  <a:pt x="2706" y="10676"/>
                </a:lnTo>
                <a:cubicBezTo>
                  <a:pt x="2767" y="10767"/>
                  <a:pt x="2828" y="10919"/>
                  <a:pt x="2949" y="11010"/>
                </a:cubicBezTo>
                <a:cubicBezTo>
                  <a:pt x="3071" y="11101"/>
                  <a:pt x="3284" y="11162"/>
                  <a:pt x="3435" y="11162"/>
                </a:cubicBezTo>
                <a:cubicBezTo>
                  <a:pt x="3481" y="11155"/>
                  <a:pt x="3523" y="11152"/>
                  <a:pt x="3560" y="11152"/>
                </a:cubicBezTo>
                <a:cubicBezTo>
                  <a:pt x="3844" y="11152"/>
                  <a:pt x="3895" y="11346"/>
                  <a:pt x="3922" y="11588"/>
                </a:cubicBezTo>
                <a:cubicBezTo>
                  <a:pt x="4043" y="12226"/>
                  <a:pt x="4256" y="12439"/>
                  <a:pt x="4986" y="12499"/>
                </a:cubicBezTo>
                <a:cubicBezTo>
                  <a:pt x="5337" y="12542"/>
                  <a:pt x="5689" y="12584"/>
                  <a:pt x="6041" y="12584"/>
                </a:cubicBezTo>
                <a:cubicBezTo>
                  <a:pt x="6449" y="12584"/>
                  <a:pt x="6857" y="12527"/>
                  <a:pt x="7265" y="12347"/>
                </a:cubicBezTo>
                <a:cubicBezTo>
                  <a:pt x="7440" y="12260"/>
                  <a:pt x="7676" y="12189"/>
                  <a:pt x="7886" y="12189"/>
                </a:cubicBezTo>
                <a:cubicBezTo>
                  <a:pt x="7969" y="12189"/>
                  <a:pt x="8047" y="12200"/>
                  <a:pt x="8116" y="12226"/>
                </a:cubicBezTo>
                <a:cubicBezTo>
                  <a:pt x="8232" y="12267"/>
                  <a:pt x="8338" y="12284"/>
                  <a:pt x="8439" y="12284"/>
                </a:cubicBezTo>
                <a:cubicBezTo>
                  <a:pt x="8711" y="12284"/>
                  <a:pt x="8945" y="12163"/>
                  <a:pt x="9211" y="12074"/>
                </a:cubicBezTo>
                <a:cubicBezTo>
                  <a:pt x="9488" y="11963"/>
                  <a:pt x="9765" y="11827"/>
                  <a:pt x="10042" y="11827"/>
                </a:cubicBezTo>
                <a:cubicBezTo>
                  <a:pt x="10069" y="11827"/>
                  <a:pt x="10096" y="11828"/>
                  <a:pt x="10123" y="11831"/>
                </a:cubicBezTo>
                <a:cubicBezTo>
                  <a:pt x="10221" y="11838"/>
                  <a:pt x="10319" y="11842"/>
                  <a:pt x="10415" y="11842"/>
                </a:cubicBezTo>
                <a:cubicBezTo>
                  <a:pt x="11087" y="11842"/>
                  <a:pt x="11692" y="11656"/>
                  <a:pt x="12250" y="11284"/>
                </a:cubicBezTo>
                <a:cubicBezTo>
                  <a:pt x="12344" y="11237"/>
                  <a:pt x="12473" y="11172"/>
                  <a:pt x="12583" y="11172"/>
                </a:cubicBezTo>
                <a:cubicBezTo>
                  <a:pt x="12616" y="11172"/>
                  <a:pt x="12648" y="11178"/>
                  <a:pt x="12676" y="11192"/>
                </a:cubicBezTo>
                <a:cubicBezTo>
                  <a:pt x="12865" y="11244"/>
                  <a:pt x="13056" y="11259"/>
                  <a:pt x="13248" y="11259"/>
                </a:cubicBezTo>
                <a:cubicBezTo>
                  <a:pt x="13523" y="11259"/>
                  <a:pt x="13799" y="11228"/>
                  <a:pt x="14074" y="11228"/>
                </a:cubicBezTo>
                <a:cubicBezTo>
                  <a:pt x="14288" y="11228"/>
                  <a:pt x="14502" y="11247"/>
                  <a:pt x="14712" y="11314"/>
                </a:cubicBezTo>
                <a:lnTo>
                  <a:pt x="14743" y="11040"/>
                </a:lnTo>
                <a:cubicBezTo>
                  <a:pt x="14773" y="11071"/>
                  <a:pt x="14803" y="11101"/>
                  <a:pt x="14864" y="11162"/>
                </a:cubicBezTo>
                <a:cubicBezTo>
                  <a:pt x="15026" y="11162"/>
                  <a:pt x="15202" y="11149"/>
                  <a:pt x="15382" y="11149"/>
                </a:cubicBezTo>
                <a:cubicBezTo>
                  <a:pt x="15472" y="11149"/>
                  <a:pt x="15563" y="11152"/>
                  <a:pt x="15655" y="11162"/>
                </a:cubicBezTo>
                <a:cubicBezTo>
                  <a:pt x="15742" y="11170"/>
                  <a:pt x="15823" y="11176"/>
                  <a:pt x="15901" y="11176"/>
                </a:cubicBezTo>
                <a:cubicBezTo>
                  <a:pt x="16120" y="11176"/>
                  <a:pt x="16311" y="11129"/>
                  <a:pt x="16536" y="10949"/>
                </a:cubicBezTo>
                <a:cubicBezTo>
                  <a:pt x="16735" y="10790"/>
                  <a:pt x="16973" y="10566"/>
                  <a:pt x="17249" y="10566"/>
                </a:cubicBezTo>
                <a:cubicBezTo>
                  <a:pt x="17396" y="10566"/>
                  <a:pt x="17553" y="10629"/>
                  <a:pt x="17721" y="10797"/>
                </a:cubicBezTo>
                <a:cubicBezTo>
                  <a:pt x="17730" y="10806"/>
                  <a:pt x="17747" y="10810"/>
                  <a:pt x="17769" y="10810"/>
                </a:cubicBezTo>
                <a:cubicBezTo>
                  <a:pt x="17820" y="10810"/>
                  <a:pt x="17900" y="10788"/>
                  <a:pt x="17965" y="10767"/>
                </a:cubicBezTo>
                <a:cubicBezTo>
                  <a:pt x="18329" y="10706"/>
                  <a:pt x="18755" y="10736"/>
                  <a:pt x="19120" y="10524"/>
                </a:cubicBezTo>
                <a:cubicBezTo>
                  <a:pt x="19241" y="10463"/>
                  <a:pt x="19370" y="10410"/>
                  <a:pt x="19492" y="10410"/>
                </a:cubicBezTo>
                <a:cubicBezTo>
                  <a:pt x="19614" y="10410"/>
                  <a:pt x="19728" y="10463"/>
                  <a:pt x="19819" y="10615"/>
                </a:cubicBezTo>
                <a:cubicBezTo>
                  <a:pt x="19849" y="10676"/>
                  <a:pt x="20001" y="10676"/>
                  <a:pt x="20032" y="10676"/>
                </a:cubicBezTo>
                <a:cubicBezTo>
                  <a:pt x="20112" y="10542"/>
                  <a:pt x="20209" y="10503"/>
                  <a:pt x="20314" y="10503"/>
                </a:cubicBezTo>
                <a:cubicBezTo>
                  <a:pt x="20448" y="10503"/>
                  <a:pt x="20594" y="10567"/>
                  <a:pt x="20731" y="10585"/>
                </a:cubicBezTo>
                <a:cubicBezTo>
                  <a:pt x="20852" y="10585"/>
                  <a:pt x="21035" y="10554"/>
                  <a:pt x="21065" y="10463"/>
                </a:cubicBezTo>
                <a:cubicBezTo>
                  <a:pt x="21141" y="10326"/>
                  <a:pt x="21255" y="10303"/>
                  <a:pt x="21373" y="10303"/>
                </a:cubicBezTo>
                <a:cubicBezTo>
                  <a:pt x="21432" y="10303"/>
                  <a:pt x="21491" y="10309"/>
                  <a:pt x="21548" y="10309"/>
                </a:cubicBezTo>
                <a:cubicBezTo>
                  <a:pt x="21605" y="10309"/>
                  <a:pt x="21658" y="10303"/>
                  <a:pt x="21703" y="10281"/>
                </a:cubicBezTo>
                <a:cubicBezTo>
                  <a:pt x="21728" y="10268"/>
                  <a:pt x="21755" y="10263"/>
                  <a:pt x="21783" y="10263"/>
                </a:cubicBezTo>
                <a:cubicBezTo>
                  <a:pt x="21931" y="10263"/>
                  <a:pt x="22121" y="10404"/>
                  <a:pt x="22264" y="10404"/>
                </a:cubicBezTo>
                <a:cubicBezTo>
                  <a:pt x="22364" y="10404"/>
                  <a:pt x="22441" y="10335"/>
                  <a:pt x="22463" y="10098"/>
                </a:cubicBezTo>
                <a:cubicBezTo>
                  <a:pt x="22463" y="10098"/>
                  <a:pt x="22517" y="10085"/>
                  <a:pt x="22553" y="10085"/>
                </a:cubicBezTo>
                <a:cubicBezTo>
                  <a:pt x="22571" y="10085"/>
                  <a:pt x="22585" y="10088"/>
                  <a:pt x="22585" y="10098"/>
                </a:cubicBezTo>
                <a:cubicBezTo>
                  <a:pt x="22738" y="10237"/>
                  <a:pt x="22890" y="10293"/>
                  <a:pt x="23043" y="10293"/>
                </a:cubicBezTo>
                <a:cubicBezTo>
                  <a:pt x="23225" y="10293"/>
                  <a:pt x="23406" y="10214"/>
                  <a:pt x="23588" y="10098"/>
                </a:cubicBezTo>
                <a:cubicBezTo>
                  <a:pt x="23633" y="10083"/>
                  <a:pt x="23694" y="10075"/>
                  <a:pt x="23747" y="10075"/>
                </a:cubicBezTo>
                <a:cubicBezTo>
                  <a:pt x="23801" y="10075"/>
                  <a:pt x="23846" y="10083"/>
                  <a:pt x="23861" y="10098"/>
                </a:cubicBezTo>
                <a:cubicBezTo>
                  <a:pt x="24012" y="10216"/>
                  <a:pt x="24162" y="10258"/>
                  <a:pt x="24308" y="10258"/>
                </a:cubicBezTo>
                <a:cubicBezTo>
                  <a:pt x="24576" y="10258"/>
                  <a:pt x="24830" y="10116"/>
                  <a:pt x="25047" y="10037"/>
                </a:cubicBezTo>
                <a:cubicBezTo>
                  <a:pt x="25168" y="9989"/>
                  <a:pt x="25271" y="9964"/>
                  <a:pt x="25355" y="9964"/>
                </a:cubicBezTo>
                <a:cubicBezTo>
                  <a:pt x="25482" y="9964"/>
                  <a:pt x="25570" y="10019"/>
                  <a:pt x="25624" y="10129"/>
                </a:cubicBezTo>
                <a:cubicBezTo>
                  <a:pt x="25712" y="10357"/>
                  <a:pt x="25831" y="10433"/>
                  <a:pt x="25974" y="10433"/>
                </a:cubicBezTo>
                <a:cubicBezTo>
                  <a:pt x="26078" y="10433"/>
                  <a:pt x="26195" y="10393"/>
                  <a:pt x="26323" y="10341"/>
                </a:cubicBezTo>
                <a:cubicBezTo>
                  <a:pt x="26451" y="10295"/>
                  <a:pt x="26574" y="10276"/>
                  <a:pt x="26694" y="10276"/>
                </a:cubicBezTo>
                <a:cubicBezTo>
                  <a:pt x="27203" y="10276"/>
                  <a:pt x="27655" y="10615"/>
                  <a:pt x="28147" y="10615"/>
                </a:cubicBezTo>
                <a:cubicBezTo>
                  <a:pt x="28178" y="10615"/>
                  <a:pt x="28238" y="10676"/>
                  <a:pt x="28238" y="10706"/>
                </a:cubicBezTo>
                <a:cubicBezTo>
                  <a:pt x="28299" y="11223"/>
                  <a:pt x="28786" y="11740"/>
                  <a:pt x="28147" y="12226"/>
                </a:cubicBezTo>
                <a:cubicBezTo>
                  <a:pt x="28056" y="12317"/>
                  <a:pt x="28086" y="12499"/>
                  <a:pt x="28086" y="12651"/>
                </a:cubicBezTo>
                <a:cubicBezTo>
                  <a:pt x="28086" y="12712"/>
                  <a:pt x="28178" y="12803"/>
                  <a:pt x="28208" y="12803"/>
                </a:cubicBezTo>
                <a:cubicBezTo>
                  <a:pt x="28299" y="12803"/>
                  <a:pt x="28390" y="12743"/>
                  <a:pt x="28421" y="12651"/>
                </a:cubicBezTo>
                <a:cubicBezTo>
                  <a:pt x="28512" y="12591"/>
                  <a:pt x="28573" y="12469"/>
                  <a:pt x="28634" y="12378"/>
                </a:cubicBezTo>
                <a:cubicBezTo>
                  <a:pt x="28816" y="12499"/>
                  <a:pt x="29029" y="12591"/>
                  <a:pt x="29181" y="12773"/>
                </a:cubicBezTo>
                <a:cubicBezTo>
                  <a:pt x="29211" y="12803"/>
                  <a:pt x="29150" y="13047"/>
                  <a:pt x="29059" y="13107"/>
                </a:cubicBezTo>
                <a:cubicBezTo>
                  <a:pt x="28937" y="13199"/>
                  <a:pt x="28664" y="13259"/>
                  <a:pt x="28816" y="13472"/>
                </a:cubicBezTo>
                <a:cubicBezTo>
                  <a:pt x="28915" y="13621"/>
                  <a:pt x="29055" y="13770"/>
                  <a:pt x="29252" y="13770"/>
                </a:cubicBezTo>
                <a:cubicBezTo>
                  <a:pt x="29296" y="13770"/>
                  <a:pt x="29343" y="13762"/>
                  <a:pt x="29393" y="13746"/>
                </a:cubicBezTo>
                <a:lnTo>
                  <a:pt x="29485" y="13746"/>
                </a:lnTo>
                <a:cubicBezTo>
                  <a:pt x="29593" y="13676"/>
                  <a:pt x="29674" y="13648"/>
                  <a:pt x="29735" y="13648"/>
                </a:cubicBezTo>
                <a:cubicBezTo>
                  <a:pt x="29916" y="13648"/>
                  <a:pt x="29933" y="13891"/>
                  <a:pt x="30001" y="14050"/>
                </a:cubicBezTo>
                <a:cubicBezTo>
                  <a:pt x="30023" y="14114"/>
                  <a:pt x="30014" y="14179"/>
                  <a:pt x="29953" y="14179"/>
                </a:cubicBezTo>
                <a:cubicBezTo>
                  <a:pt x="29928" y="14179"/>
                  <a:pt x="29894" y="14167"/>
                  <a:pt x="29849" y="14141"/>
                </a:cubicBezTo>
                <a:cubicBezTo>
                  <a:pt x="29783" y="14091"/>
                  <a:pt x="29725" y="14041"/>
                  <a:pt x="29677" y="14041"/>
                </a:cubicBezTo>
                <a:cubicBezTo>
                  <a:pt x="29637" y="14041"/>
                  <a:pt x="29603" y="14075"/>
                  <a:pt x="29576" y="14171"/>
                </a:cubicBezTo>
                <a:cubicBezTo>
                  <a:pt x="29515" y="14323"/>
                  <a:pt x="29393" y="14445"/>
                  <a:pt x="29333" y="14566"/>
                </a:cubicBezTo>
                <a:cubicBezTo>
                  <a:pt x="29272" y="14749"/>
                  <a:pt x="29211" y="14961"/>
                  <a:pt x="29120" y="15144"/>
                </a:cubicBezTo>
                <a:cubicBezTo>
                  <a:pt x="29393" y="15083"/>
                  <a:pt x="29637" y="15053"/>
                  <a:pt x="29910" y="14992"/>
                </a:cubicBezTo>
                <a:cubicBezTo>
                  <a:pt x="30001" y="14961"/>
                  <a:pt x="30062" y="14870"/>
                  <a:pt x="30153" y="14840"/>
                </a:cubicBezTo>
                <a:cubicBezTo>
                  <a:pt x="30369" y="14732"/>
                  <a:pt x="30550" y="14678"/>
                  <a:pt x="30723" y="14678"/>
                </a:cubicBezTo>
                <a:cubicBezTo>
                  <a:pt x="30940" y="14678"/>
                  <a:pt x="31146" y="14762"/>
                  <a:pt x="31400" y="14931"/>
                </a:cubicBezTo>
                <a:cubicBezTo>
                  <a:pt x="31460" y="14992"/>
                  <a:pt x="31552" y="15083"/>
                  <a:pt x="31612" y="15144"/>
                </a:cubicBezTo>
                <a:cubicBezTo>
                  <a:pt x="31745" y="15193"/>
                  <a:pt x="31869" y="15214"/>
                  <a:pt x="31985" y="15214"/>
                </a:cubicBezTo>
                <a:cubicBezTo>
                  <a:pt x="32375" y="15214"/>
                  <a:pt x="32671" y="14969"/>
                  <a:pt x="32859" y="14688"/>
                </a:cubicBezTo>
                <a:cubicBezTo>
                  <a:pt x="33254" y="14110"/>
                  <a:pt x="33801" y="13928"/>
                  <a:pt x="34470" y="13806"/>
                </a:cubicBezTo>
                <a:cubicBezTo>
                  <a:pt x="35047" y="13685"/>
                  <a:pt x="35655" y="13624"/>
                  <a:pt x="36202" y="13472"/>
                </a:cubicBezTo>
                <a:cubicBezTo>
                  <a:pt x="36437" y="13413"/>
                  <a:pt x="36646" y="13267"/>
                  <a:pt x="36855" y="13267"/>
                </a:cubicBezTo>
                <a:cubicBezTo>
                  <a:pt x="36971" y="13267"/>
                  <a:pt x="37086" y="13312"/>
                  <a:pt x="37205" y="13442"/>
                </a:cubicBezTo>
                <a:cubicBezTo>
                  <a:pt x="37214" y="13451"/>
                  <a:pt x="37236" y="13454"/>
                  <a:pt x="37263" y="13454"/>
                </a:cubicBezTo>
                <a:cubicBezTo>
                  <a:pt x="37327" y="13454"/>
                  <a:pt x="37418" y="13433"/>
                  <a:pt x="37418" y="13411"/>
                </a:cubicBezTo>
                <a:cubicBezTo>
                  <a:pt x="37539" y="13047"/>
                  <a:pt x="37995" y="13138"/>
                  <a:pt x="38239" y="13077"/>
                </a:cubicBezTo>
                <a:cubicBezTo>
                  <a:pt x="38816" y="12895"/>
                  <a:pt x="39454" y="12925"/>
                  <a:pt x="40062" y="12864"/>
                </a:cubicBezTo>
                <a:cubicBezTo>
                  <a:pt x="40123" y="12864"/>
                  <a:pt x="40154" y="12895"/>
                  <a:pt x="40214" y="12925"/>
                </a:cubicBezTo>
                <a:cubicBezTo>
                  <a:pt x="40361" y="12986"/>
                  <a:pt x="40513" y="13018"/>
                  <a:pt x="40658" y="13018"/>
                </a:cubicBezTo>
                <a:cubicBezTo>
                  <a:pt x="40873" y="13018"/>
                  <a:pt x="41072" y="12949"/>
                  <a:pt x="41217" y="12803"/>
                </a:cubicBezTo>
                <a:cubicBezTo>
                  <a:pt x="41248" y="12743"/>
                  <a:pt x="41278" y="12682"/>
                  <a:pt x="41309" y="12621"/>
                </a:cubicBezTo>
                <a:cubicBezTo>
                  <a:pt x="41423" y="12714"/>
                  <a:pt x="41509" y="12750"/>
                  <a:pt x="41576" y="12750"/>
                </a:cubicBezTo>
                <a:cubicBezTo>
                  <a:pt x="41797" y="12750"/>
                  <a:pt x="41829" y="12371"/>
                  <a:pt x="42038" y="12347"/>
                </a:cubicBezTo>
                <a:lnTo>
                  <a:pt x="42099" y="12317"/>
                </a:lnTo>
                <a:cubicBezTo>
                  <a:pt x="42190" y="12347"/>
                  <a:pt x="42251" y="12378"/>
                  <a:pt x="42342" y="12408"/>
                </a:cubicBezTo>
                <a:cubicBezTo>
                  <a:pt x="42372" y="12439"/>
                  <a:pt x="42403" y="12469"/>
                  <a:pt x="42464" y="12530"/>
                </a:cubicBezTo>
                <a:cubicBezTo>
                  <a:pt x="42626" y="12539"/>
                  <a:pt x="42792" y="12551"/>
                  <a:pt x="42956" y="12551"/>
                </a:cubicBezTo>
                <a:cubicBezTo>
                  <a:pt x="43341" y="12551"/>
                  <a:pt x="43715" y="12485"/>
                  <a:pt x="44014" y="12165"/>
                </a:cubicBezTo>
                <a:cubicBezTo>
                  <a:pt x="44044" y="12135"/>
                  <a:pt x="44113" y="12127"/>
                  <a:pt x="44173" y="12127"/>
                </a:cubicBezTo>
                <a:cubicBezTo>
                  <a:pt x="44234" y="12127"/>
                  <a:pt x="44287" y="12135"/>
                  <a:pt x="44287" y="12135"/>
                </a:cubicBezTo>
                <a:cubicBezTo>
                  <a:pt x="44313" y="12349"/>
                  <a:pt x="44385" y="12412"/>
                  <a:pt x="44476" y="12412"/>
                </a:cubicBezTo>
                <a:cubicBezTo>
                  <a:pt x="44604" y="12412"/>
                  <a:pt x="44771" y="12287"/>
                  <a:pt x="44895" y="12287"/>
                </a:cubicBezTo>
                <a:cubicBezTo>
                  <a:pt x="45619" y="12263"/>
                  <a:pt x="46267" y="11817"/>
                  <a:pt x="47005" y="11817"/>
                </a:cubicBezTo>
                <a:cubicBezTo>
                  <a:pt x="47196" y="11817"/>
                  <a:pt x="47394" y="11847"/>
                  <a:pt x="47600" y="11922"/>
                </a:cubicBezTo>
                <a:cubicBezTo>
                  <a:pt x="47612" y="11928"/>
                  <a:pt x="47627" y="11930"/>
                  <a:pt x="47644" y="11930"/>
                </a:cubicBezTo>
                <a:cubicBezTo>
                  <a:pt x="47717" y="11930"/>
                  <a:pt x="47831" y="11886"/>
                  <a:pt x="47904" y="11861"/>
                </a:cubicBezTo>
                <a:cubicBezTo>
                  <a:pt x="48269" y="11770"/>
                  <a:pt x="48786" y="11800"/>
                  <a:pt x="48999" y="11618"/>
                </a:cubicBezTo>
                <a:cubicBezTo>
                  <a:pt x="49155" y="11448"/>
                  <a:pt x="49307" y="11402"/>
                  <a:pt x="49457" y="11402"/>
                </a:cubicBezTo>
                <a:cubicBezTo>
                  <a:pt x="49637" y="11402"/>
                  <a:pt x="49816" y="11468"/>
                  <a:pt x="50003" y="11468"/>
                </a:cubicBezTo>
                <a:cubicBezTo>
                  <a:pt x="50023" y="11468"/>
                  <a:pt x="50043" y="11468"/>
                  <a:pt x="50063" y="11466"/>
                </a:cubicBezTo>
                <a:cubicBezTo>
                  <a:pt x="50184" y="11466"/>
                  <a:pt x="50366" y="11344"/>
                  <a:pt x="50458" y="11253"/>
                </a:cubicBezTo>
                <a:cubicBezTo>
                  <a:pt x="50914" y="10949"/>
                  <a:pt x="51309" y="10554"/>
                  <a:pt x="51795" y="10281"/>
                </a:cubicBezTo>
                <a:cubicBezTo>
                  <a:pt x="52555" y="9794"/>
                  <a:pt x="52707" y="9156"/>
                  <a:pt x="52525" y="8396"/>
                </a:cubicBezTo>
                <a:cubicBezTo>
                  <a:pt x="52403" y="7940"/>
                  <a:pt x="52616" y="7575"/>
                  <a:pt x="52920" y="7393"/>
                </a:cubicBezTo>
                <a:cubicBezTo>
                  <a:pt x="53339" y="7113"/>
                  <a:pt x="53810" y="6808"/>
                  <a:pt x="54332" y="6808"/>
                </a:cubicBezTo>
                <a:cubicBezTo>
                  <a:pt x="54377" y="6808"/>
                  <a:pt x="54423" y="6811"/>
                  <a:pt x="54470" y="6815"/>
                </a:cubicBezTo>
                <a:cubicBezTo>
                  <a:pt x="54594" y="6830"/>
                  <a:pt x="54714" y="6837"/>
                  <a:pt x="54831" y="6837"/>
                </a:cubicBezTo>
                <a:cubicBezTo>
                  <a:pt x="55429" y="6837"/>
                  <a:pt x="55942" y="6659"/>
                  <a:pt x="56476" y="6481"/>
                </a:cubicBezTo>
                <a:cubicBezTo>
                  <a:pt x="57023" y="6299"/>
                  <a:pt x="57509" y="5934"/>
                  <a:pt x="57509" y="5448"/>
                </a:cubicBezTo>
                <a:cubicBezTo>
                  <a:pt x="57509" y="4840"/>
                  <a:pt x="57540" y="4141"/>
                  <a:pt x="56689" y="3837"/>
                </a:cubicBezTo>
                <a:cubicBezTo>
                  <a:pt x="56446" y="3746"/>
                  <a:pt x="56294" y="3502"/>
                  <a:pt x="56081" y="3350"/>
                </a:cubicBezTo>
                <a:cubicBezTo>
                  <a:pt x="55898" y="3198"/>
                  <a:pt x="55746" y="3046"/>
                  <a:pt x="55534" y="2955"/>
                </a:cubicBezTo>
                <a:cubicBezTo>
                  <a:pt x="55291" y="2803"/>
                  <a:pt x="54835" y="2864"/>
                  <a:pt x="54987" y="2408"/>
                </a:cubicBezTo>
                <a:cubicBezTo>
                  <a:pt x="55017" y="2378"/>
                  <a:pt x="54895" y="2287"/>
                  <a:pt x="54835" y="2256"/>
                </a:cubicBezTo>
                <a:cubicBezTo>
                  <a:pt x="54348" y="2104"/>
                  <a:pt x="53892" y="1922"/>
                  <a:pt x="53406" y="1861"/>
                </a:cubicBezTo>
                <a:cubicBezTo>
                  <a:pt x="52737" y="1770"/>
                  <a:pt x="52160" y="1618"/>
                  <a:pt x="51643" y="1283"/>
                </a:cubicBezTo>
                <a:cubicBezTo>
                  <a:pt x="51521" y="1192"/>
                  <a:pt x="51400" y="1162"/>
                  <a:pt x="51278" y="1162"/>
                </a:cubicBezTo>
                <a:cubicBezTo>
                  <a:pt x="50011" y="1162"/>
                  <a:pt x="48826" y="671"/>
                  <a:pt x="47568" y="671"/>
                </a:cubicBezTo>
                <a:cubicBezTo>
                  <a:pt x="47498" y="671"/>
                  <a:pt x="47428" y="672"/>
                  <a:pt x="47357" y="676"/>
                </a:cubicBezTo>
                <a:cubicBezTo>
                  <a:pt x="47090" y="676"/>
                  <a:pt x="46783" y="753"/>
                  <a:pt x="46516" y="753"/>
                </a:cubicBezTo>
                <a:cubicBezTo>
                  <a:pt x="46449" y="753"/>
                  <a:pt x="46385" y="748"/>
                  <a:pt x="46324" y="736"/>
                </a:cubicBezTo>
                <a:cubicBezTo>
                  <a:pt x="45473" y="493"/>
                  <a:pt x="44591" y="676"/>
                  <a:pt x="43710" y="524"/>
                </a:cubicBezTo>
                <a:cubicBezTo>
                  <a:pt x="43460" y="471"/>
                  <a:pt x="43204" y="458"/>
                  <a:pt x="42947" y="458"/>
                </a:cubicBezTo>
                <a:cubicBezTo>
                  <a:pt x="42706" y="458"/>
                  <a:pt x="42465" y="469"/>
                  <a:pt x="42227" y="469"/>
                </a:cubicBezTo>
                <a:cubicBezTo>
                  <a:pt x="42133" y="469"/>
                  <a:pt x="42039" y="468"/>
                  <a:pt x="41947" y="463"/>
                </a:cubicBezTo>
                <a:cubicBezTo>
                  <a:pt x="41568" y="436"/>
                  <a:pt x="41189" y="336"/>
                  <a:pt x="40810" y="336"/>
                </a:cubicBezTo>
                <a:cubicBezTo>
                  <a:pt x="40764" y="336"/>
                  <a:pt x="40717" y="338"/>
                  <a:pt x="40670" y="341"/>
                </a:cubicBezTo>
                <a:cubicBezTo>
                  <a:pt x="40478" y="341"/>
                  <a:pt x="40285" y="348"/>
                  <a:pt x="40094" y="348"/>
                </a:cubicBezTo>
                <a:cubicBezTo>
                  <a:pt x="39711" y="348"/>
                  <a:pt x="39333" y="321"/>
                  <a:pt x="38968" y="159"/>
                </a:cubicBezTo>
                <a:cubicBezTo>
                  <a:pt x="38903" y="120"/>
                  <a:pt x="38827" y="109"/>
                  <a:pt x="38746" y="109"/>
                </a:cubicBezTo>
                <a:cubicBezTo>
                  <a:pt x="38639" y="109"/>
                  <a:pt x="38525" y="128"/>
                  <a:pt x="38421" y="128"/>
                </a:cubicBezTo>
                <a:cubicBezTo>
                  <a:pt x="38075" y="152"/>
                  <a:pt x="37728" y="210"/>
                  <a:pt x="37409" y="210"/>
                </a:cubicBezTo>
                <a:cubicBezTo>
                  <a:pt x="37307" y="210"/>
                  <a:pt x="37209" y="204"/>
                  <a:pt x="37114" y="189"/>
                </a:cubicBezTo>
                <a:cubicBezTo>
                  <a:pt x="36536" y="68"/>
                  <a:pt x="35989" y="68"/>
                  <a:pt x="35412" y="68"/>
                </a:cubicBezTo>
                <a:cubicBezTo>
                  <a:pt x="35169" y="78"/>
                  <a:pt x="34925" y="81"/>
                  <a:pt x="34683" y="81"/>
                </a:cubicBezTo>
                <a:cubicBezTo>
                  <a:pt x="34199" y="81"/>
                  <a:pt x="33720" y="68"/>
                  <a:pt x="33254" y="68"/>
                </a:cubicBezTo>
                <a:cubicBezTo>
                  <a:pt x="33011" y="68"/>
                  <a:pt x="32727" y="0"/>
                  <a:pt x="3250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272875" y="2248250"/>
            <a:ext cx="6702000" cy="104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178500" y="3350525"/>
            <a:ext cx="2787000" cy="6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3579125" y="950600"/>
            <a:ext cx="2089500" cy="12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8C353C"/>
              </a:buClr>
              <a:buSzPts val="1200"/>
              <a:buAutoNum type="arabicPeriod"/>
              <a:defRPr sz="11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/>
          <p:nvPr/>
        </p:nvSpPr>
        <p:spPr>
          <a:xfrm rot="-7101936">
            <a:off x="8335122" y="-474935"/>
            <a:ext cx="1131190" cy="2076329"/>
          </a:xfrm>
          <a:custGeom>
            <a:avLst/>
            <a:gdLst/>
            <a:ahLst/>
            <a:cxnLst/>
            <a:rect l="l" t="t" r="r" b="b"/>
            <a:pathLst>
              <a:path w="7139" h="13104" extrusionOk="0">
                <a:moveTo>
                  <a:pt x="5229" y="4813"/>
                </a:moveTo>
                <a:cubicBezTo>
                  <a:pt x="5662" y="4813"/>
                  <a:pt x="5959" y="5080"/>
                  <a:pt x="6172" y="5665"/>
                </a:cubicBezTo>
                <a:cubicBezTo>
                  <a:pt x="6305" y="6032"/>
                  <a:pt x="6071" y="6565"/>
                  <a:pt x="5571" y="6899"/>
                </a:cubicBezTo>
                <a:cubicBezTo>
                  <a:pt x="5171" y="7199"/>
                  <a:pt x="4137" y="7533"/>
                  <a:pt x="3336" y="7599"/>
                </a:cubicBezTo>
                <a:cubicBezTo>
                  <a:pt x="3145" y="7613"/>
                  <a:pt x="2992" y="7624"/>
                  <a:pt x="2876" y="7624"/>
                </a:cubicBezTo>
                <a:cubicBezTo>
                  <a:pt x="2426" y="7624"/>
                  <a:pt x="2519" y="7461"/>
                  <a:pt x="2969" y="6665"/>
                </a:cubicBezTo>
                <a:cubicBezTo>
                  <a:pt x="3603" y="5598"/>
                  <a:pt x="4203" y="5031"/>
                  <a:pt x="4871" y="4864"/>
                </a:cubicBezTo>
                <a:cubicBezTo>
                  <a:pt x="4999" y="4830"/>
                  <a:pt x="5118" y="4813"/>
                  <a:pt x="5229" y="4813"/>
                </a:cubicBezTo>
                <a:close/>
                <a:moveTo>
                  <a:pt x="3556" y="1"/>
                </a:moveTo>
                <a:cubicBezTo>
                  <a:pt x="3513" y="1"/>
                  <a:pt x="3473" y="9"/>
                  <a:pt x="3436" y="27"/>
                </a:cubicBezTo>
                <a:cubicBezTo>
                  <a:pt x="3370" y="61"/>
                  <a:pt x="2836" y="628"/>
                  <a:pt x="2269" y="1328"/>
                </a:cubicBezTo>
                <a:cubicBezTo>
                  <a:pt x="1068" y="2796"/>
                  <a:pt x="234" y="4297"/>
                  <a:pt x="134" y="5131"/>
                </a:cubicBezTo>
                <a:cubicBezTo>
                  <a:pt x="0" y="6232"/>
                  <a:pt x="401" y="7366"/>
                  <a:pt x="1068" y="7866"/>
                </a:cubicBezTo>
                <a:cubicBezTo>
                  <a:pt x="1335" y="8100"/>
                  <a:pt x="1368" y="8166"/>
                  <a:pt x="1301" y="8533"/>
                </a:cubicBezTo>
                <a:cubicBezTo>
                  <a:pt x="1135" y="9301"/>
                  <a:pt x="1235" y="10501"/>
                  <a:pt x="1435" y="11202"/>
                </a:cubicBezTo>
                <a:cubicBezTo>
                  <a:pt x="1735" y="12236"/>
                  <a:pt x="2436" y="13037"/>
                  <a:pt x="3036" y="13103"/>
                </a:cubicBezTo>
                <a:cubicBezTo>
                  <a:pt x="3303" y="13103"/>
                  <a:pt x="3536" y="12870"/>
                  <a:pt x="3536" y="12636"/>
                </a:cubicBezTo>
                <a:cubicBezTo>
                  <a:pt x="3536" y="12469"/>
                  <a:pt x="3436" y="12336"/>
                  <a:pt x="3203" y="12236"/>
                </a:cubicBezTo>
                <a:cubicBezTo>
                  <a:pt x="2536" y="11869"/>
                  <a:pt x="2069" y="10735"/>
                  <a:pt x="2102" y="9567"/>
                </a:cubicBezTo>
                <a:cubicBezTo>
                  <a:pt x="2131" y="8638"/>
                  <a:pt x="2160" y="8492"/>
                  <a:pt x="2652" y="8492"/>
                </a:cubicBezTo>
                <a:cubicBezTo>
                  <a:pt x="2725" y="8492"/>
                  <a:pt x="2808" y="8496"/>
                  <a:pt x="2903" y="8500"/>
                </a:cubicBezTo>
                <a:cubicBezTo>
                  <a:pt x="2963" y="8502"/>
                  <a:pt x="3023" y="8503"/>
                  <a:pt x="3083" y="8503"/>
                </a:cubicBezTo>
                <a:cubicBezTo>
                  <a:pt x="5274" y="8503"/>
                  <a:pt x="7139" y="7327"/>
                  <a:pt x="7139" y="5898"/>
                </a:cubicBezTo>
                <a:cubicBezTo>
                  <a:pt x="7139" y="5398"/>
                  <a:pt x="6705" y="4564"/>
                  <a:pt x="6272" y="4264"/>
                </a:cubicBezTo>
                <a:cubicBezTo>
                  <a:pt x="5966" y="4031"/>
                  <a:pt x="5591" y="3919"/>
                  <a:pt x="5193" y="3919"/>
                </a:cubicBezTo>
                <a:cubicBezTo>
                  <a:pt x="4678" y="3919"/>
                  <a:pt x="4125" y="4106"/>
                  <a:pt x="3636" y="4464"/>
                </a:cubicBezTo>
                <a:cubicBezTo>
                  <a:pt x="3103" y="4864"/>
                  <a:pt x="2402" y="5731"/>
                  <a:pt x="2002" y="6532"/>
                </a:cubicBezTo>
                <a:cubicBezTo>
                  <a:pt x="1812" y="6880"/>
                  <a:pt x="1652" y="7168"/>
                  <a:pt x="1608" y="7168"/>
                </a:cubicBezTo>
                <a:cubicBezTo>
                  <a:pt x="1605" y="7168"/>
                  <a:pt x="1603" y="7167"/>
                  <a:pt x="1602" y="7166"/>
                </a:cubicBezTo>
                <a:cubicBezTo>
                  <a:pt x="1435" y="7099"/>
                  <a:pt x="1168" y="6565"/>
                  <a:pt x="1068" y="6165"/>
                </a:cubicBezTo>
                <a:cubicBezTo>
                  <a:pt x="934" y="5565"/>
                  <a:pt x="1068" y="4764"/>
                  <a:pt x="1468" y="3997"/>
                </a:cubicBezTo>
                <a:cubicBezTo>
                  <a:pt x="1802" y="3330"/>
                  <a:pt x="2135" y="2896"/>
                  <a:pt x="3303" y="1495"/>
                </a:cubicBezTo>
                <a:cubicBezTo>
                  <a:pt x="3937" y="728"/>
                  <a:pt x="4070" y="494"/>
                  <a:pt x="4037" y="361"/>
                </a:cubicBezTo>
                <a:cubicBezTo>
                  <a:pt x="3982" y="170"/>
                  <a:pt x="3749" y="1"/>
                  <a:pt x="35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23;p4"/>
          <p:cNvGrpSpPr/>
          <p:nvPr/>
        </p:nvGrpSpPr>
        <p:grpSpPr>
          <a:xfrm rot="-1218963">
            <a:off x="-179306" y="3202344"/>
            <a:ext cx="716542" cy="909812"/>
            <a:chOff x="3457650" y="1649950"/>
            <a:chExt cx="105100" cy="133450"/>
          </a:xfrm>
        </p:grpSpPr>
        <p:sp>
          <p:nvSpPr>
            <p:cNvPr id="24" name="Google Shape;24;p4"/>
            <p:cNvSpPr/>
            <p:nvPr/>
          </p:nvSpPr>
          <p:spPr>
            <a:xfrm>
              <a:off x="3457650" y="1649950"/>
              <a:ext cx="96750" cy="119275"/>
            </a:xfrm>
            <a:custGeom>
              <a:avLst/>
              <a:gdLst/>
              <a:ahLst/>
              <a:cxnLst/>
              <a:rect l="l" t="t" r="r" b="b"/>
              <a:pathLst>
                <a:path w="3870" h="4771" fill="none" extrusionOk="0">
                  <a:moveTo>
                    <a:pt x="0" y="1"/>
                  </a:moveTo>
                  <a:cubicBezTo>
                    <a:pt x="1635" y="1402"/>
                    <a:pt x="2268" y="3336"/>
                    <a:pt x="3870" y="4771"/>
                  </a:cubicBezTo>
                </a:path>
              </a:pathLst>
            </a:custGeom>
            <a:noFill/>
            <a:ln w="1143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3476825" y="1650800"/>
              <a:ext cx="85925" cy="132600"/>
            </a:xfrm>
            <a:custGeom>
              <a:avLst/>
              <a:gdLst/>
              <a:ahLst/>
              <a:cxnLst/>
              <a:rect l="l" t="t" r="r" b="b"/>
              <a:pathLst>
                <a:path w="3437" h="5304" fill="none" extrusionOk="0">
                  <a:moveTo>
                    <a:pt x="0" y="5304"/>
                  </a:moveTo>
                  <a:cubicBezTo>
                    <a:pt x="1134" y="3536"/>
                    <a:pt x="2302" y="1768"/>
                    <a:pt x="3436" y="0"/>
                  </a:cubicBezTo>
                </a:path>
              </a:pathLst>
            </a:custGeom>
            <a:noFill/>
            <a:ln w="1143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1090532" y="-1172434"/>
            <a:ext cx="2117808" cy="2311235"/>
          </a:xfrm>
          <a:custGeom>
            <a:avLst/>
            <a:gdLst/>
            <a:ahLst/>
            <a:cxnLst/>
            <a:rect l="l" t="t" r="r" b="b"/>
            <a:pathLst>
              <a:path w="27843" h="30386" extrusionOk="0">
                <a:moveTo>
                  <a:pt x="7538" y="3081"/>
                </a:moveTo>
                <a:lnTo>
                  <a:pt x="7569" y="3141"/>
                </a:lnTo>
                <a:lnTo>
                  <a:pt x="7508" y="3141"/>
                </a:lnTo>
                <a:lnTo>
                  <a:pt x="7538" y="3081"/>
                </a:lnTo>
                <a:close/>
                <a:moveTo>
                  <a:pt x="6839" y="3141"/>
                </a:moveTo>
                <a:lnTo>
                  <a:pt x="6870" y="3172"/>
                </a:lnTo>
                <a:lnTo>
                  <a:pt x="6809" y="3202"/>
                </a:lnTo>
                <a:lnTo>
                  <a:pt x="6809" y="3202"/>
                </a:lnTo>
                <a:lnTo>
                  <a:pt x="6839" y="3141"/>
                </a:lnTo>
                <a:close/>
                <a:moveTo>
                  <a:pt x="5897" y="3840"/>
                </a:moveTo>
                <a:cubicBezTo>
                  <a:pt x="5927" y="3871"/>
                  <a:pt x="5927" y="3901"/>
                  <a:pt x="5958" y="3901"/>
                </a:cubicBezTo>
                <a:cubicBezTo>
                  <a:pt x="5958" y="3932"/>
                  <a:pt x="5927" y="3962"/>
                  <a:pt x="5927" y="3962"/>
                </a:cubicBezTo>
                <a:cubicBezTo>
                  <a:pt x="5897" y="3962"/>
                  <a:pt x="5866" y="3932"/>
                  <a:pt x="5866" y="3901"/>
                </a:cubicBezTo>
                <a:cubicBezTo>
                  <a:pt x="5866" y="3901"/>
                  <a:pt x="5866" y="3871"/>
                  <a:pt x="5897" y="3840"/>
                </a:cubicBezTo>
                <a:close/>
                <a:moveTo>
                  <a:pt x="14377" y="5755"/>
                </a:moveTo>
                <a:cubicBezTo>
                  <a:pt x="14377" y="5755"/>
                  <a:pt x="14468" y="5816"/>
                  <a:pt x="14468" y="5847"/>
                </a:cubicBezTo>
                <a:cubicBezTo>
                  <a:pt x="14347" y="5999"/>
                  <a:pt x="14256" y="6151"/>
                  <a:pt x="14104" y="6394"/>
                </a:cubicBezTo>
                <a:cubicBezTo>
                  <a:pt x="14013" y="6242"/>
                  <a:pt x="13952" y="6120"/>
                  <a:pt x="13952" y="6120"/>
                </a:cubicBezTo>
                <a:cubicBezTo>
                  <a:pt x="14073" y="5999"/>
                  <a:pt x="14225" y="5877"/>
                  <a:pt x="14377" y="5755"/>
                </a:cubicBezTo>
                <a:close/>
                <a:moveTo>
                  <a:pt x="1094" y="15634"/>
                </a:moveTo>
                <a:lnTo>
                  <a:pt x="1094" y="15634"/>
                </a:lnTo>
                <a:cubicBezTo>
                  <a:pt x="1186" y="15664"/>
                  <a:pt x="1277" y="15725"/>
                  <a:pt x="1368" y="15786"/>
                </a:cubicBezTo>
                <a:cubicBezTo>
                  <a:pt x="1368" y="15786"/>
                  <a:pt x="1338" y="15847"/>
                  <a:pt x="1338" y="15908"/>
                </a:cubicBezTo>
                <a:cubicBezTo>
                  <a:pt x="1277" y="15877"/>
                  <a:pt x="1246" y="15847"/>
                  <a:pt x="1186" y="15816"/>
                </a:cubicBezTo>
                <a:cubicBezTo>
                  <a:pt x="1155" y="15756"/>
                  <a:pt x="1125" y="15695"/>
                  <a:pt x="1094" y="15634"/>
                </a:cubicBezTo>
                <a:close/>
                <a:moveTo>
                  <a:pt x="4316" y="19950"/>
                </a:moveTo>
                <a:cubicBezTo>
                  <a:pt x="4347" y="20011"/>
                  <a:pt x="4407" y="20072"/>
                  <a:pt x="4407" y="20133"/>
                </a:cubicBezTo>
                <a:cubicBezTo>
                  <a:pt x="4438" y="20193"/>
                  <a:pt x="4407" y="20284"/>
                  <a:pt x="4407" y="20376"/>
                </a:cubicBezTo>
                <a:cubicBezTo>
                  <a:pt x="4316" y="20315"/>
                  <a:pt x="4225" y="20284"/>
                  <a:pt x="4164" y="20254"/>
                </a:cubicBezTo>
                <a:lnTo>
                  <a:pt x="4316" y="19950"/>
                </a:lnTo>
                <a:close/>
                <a:moveTo>
                  <a:pt x="4812" y="20514"/>
                </a:moveTo>
                <a:cubicBezTo>
                  <a:pt x="4823" y="20514"/>
                  <a:pt x="4843" y="20528"/>
                  <a:pt x="4863" y="20528"/>
                </a:cubicBezTo>
                <a:lnTo>
                  <a:pt x="4863" y="20558"/>
                </a:lnTo>
                <a:cubicBezTo>
                  <a:pt x="4843" y="20558"/>
                  <a:pt x="4823" y="20572"/>
                  <a:pt x="4812" y="20572"/>
                </a:cubicBezTo>
                <a:cubicBezTo>
                  <a:pt x="4806" y="20572"/>
                  <a:pt x="4803" y="20568"/>
                  <a:pt x="4803" y="20558"/>
                </a:cubicBezTo>
                <a:cubicBezTo>
                  <a:pt x="4803" y="20558"/>
                  <a:pt x="4803" y="20528"/>
                  <a:pt x="4803" y="20528"/>
                </a:cubicBezTo>
                <a:cubicBezTo>
                  <a:pt x="4803" y="20518"/>
                  <a:pt x="4806" y="20514"/>
                  <a:pt x="4812" y="20514"/>
                </a:cubicBezTo>
                <a:close/>
                <a:moveTo>
                  <a:pt x="5593" y="21014"/>
                </a:moveTo>
                <a:cubicBezTo>
                  <a:pt x="5623" y="21014"/>
                  <a:pt x="5654" y="21044"/>
                  <a:pt x="5684" y="21044"/>
                </a:cubicBezTo>
                <a:cubicBezTo>
                  <a:pt x="5654" y="21044"/>
                  <a:pt x="5623" y="21075"/>
                  <a:pt x="5623" y="21075"/>
                </a:cubicBezTo>
                <a:cubicBezTo>
                  <a:pt x="5623" y="21044"/>
                  <a:pt x="5593" y="21044"/>
                  <a:pt x="5593" y="21014"/>
                </a:cubicBezTo>
                <a:close/>
                <a:moveTo>
                  <a:pt x="21581" y="27124"/>
                </a:moveTo>
                <a:cubicBezTo>
                  <a:pt x="21611" y="27154"/>
                  <a:pt x="21642" y="27184"/>
                  <a:pt x="21672" y="27215"/>
                </a:cubicBezTo>
                <a:cubicBezTo>
                  <a:pt x="21672" y="27215"/>
                  <a:pt x="21642" y="27245"/>
                  <a:pt x="21642" y="27245"/>
                </a:cubicBezTo>
                <a:cubicBezTo>
                  <a:pt x="21611" y="27215"/>
                  <a:pt x="21581" y="27184"/>
                  <a:pt x="21551" y="27154"/>
                </a:cubicBezTo>
                <a:cubicBezTo>
                  <a:pt x="21581" y="27154"/>
                  <a:pt x="21581" y="27124"/>
                  <a:pt x="21581" y="27124"/>
                </a:cubicBezTo>
                <a:close/>
                <a:moveTo>
                  <a:pt x="14545" y="0"/>
                </a:moveTo>
                <a:cubicBezTo>
                  <a:pt x="14509" y="0"/>
                  <a:pt x="14473" y="4"/>
                  <a:pt x="14438" y="11"/>
                </a:cubicBezTo>
                <a:cubicBezTo>
                  <a:pt x="14195" y="41"/>
                  <a:pt x="13921" y="41"/>
                  <a:pt x="13678" y="102"/>
                </a:cubicBezTo>
                <a:cubicBezTo>
                  <a:pt x="13283" y="163"/>
                  <a:pt x="12888" y="193"/>
                  <a:pt x="12554" y="375"/>
                </a:cubicBezTo>
                <a:cubicBezTo>
                  <a:pt x="12006" y="649"/>
                  <a:pt x="11520" y="1014"/>
                  <a:pt x="11034" y="1378"/>
                </a:cubicBezTo>
                <a:cubicBezTo>
                  <a:pt x="10639" y="1652"/>
                  <a:pt x="10335" y="1956"/>
                  <a:pt x="9818" y="1986"/>
                </a:cubicBezTo>
                <a:cubicBezTo>
                  <a:pt x="9666" y="1986"/>
                  <a:pt x="9514" y="2078"/>
                  <a:pt x="9514" y="2382"/>
                </a:cubicBezTo>
                <a:cubicBezTo>
                  <a:pt x="9514" y="2655"/>
                  <a:pt x="9088" y="2564"/>
                  <a:pt x="8936" y="2746"/>
                </a:cubicBezTo>
                <a:cubicBezTo>
                  <a:pt x="8906" y="2746"/>
                  <a:pt x="8815" y="2716"/>
                  <a:pt x="8784" y="2685"/>
                </a:cubicBezTo>
                <a:cubicBezTo>
                  <a:pt x="8754" y="2655"/>
                  <a:pt x="8754" y="2594"/>
                  <a:pt x="8784" y="2533"/>
                </a:cubicBezTo>
                <a:cubicBezTo>
                  <a:pt x="8815" y="2442"/>
                  <a:pt x="8845" y="2351"/>
                  <a:pt x="8876" y="2260"/>
                </a:cubicBezTo>
                <a:cubicBezTo>
                  <a:pt x="8754" y="2230"/>
                  <a:pt x="8632" y="2199"/>
                  <a:pt x="8511" y="2199"/>
                </a:cubicBezTo>
                <a:cubicBezTo>
                  <a:pt x="8389" y="2169"/>
                  <a:pt x="8268" y="2169"/>
                  <a:pt x="8329" y="1986"/>
                </a:cubicBezTo>
                <a:cubicBezTo>
                  <a:pt x="8541" y="1530"/>
                  <a:pt x="8177" y="1287"/>
                  <a:pt x="8025" y="953"/>
                </a:cubicBezTo>
                <a:cubicBezTo>
                  <a:pt x="7873" y="650"/>
                  <a:pt x="7662" y="583"/>
                  <a:pt x="7429" y="583"/>
                </a:cubicBezTo>
                <a:cubicBezTo>
                  <a:pt x="7289" y="583"/>
                  <a:pt x="7140" y="607"/>
                  <a:pt x="6991" y="619"/>
                </a:cubicBezTo>
                <a:lnTo>
                  <a:pt x="6778" y="619"/>
                </a:lnTo>
                <a:cubicBezTo>
                  <a:pt x="6744" y="617"/>
                  <a:pt x="6710" y="616"/>
                  <a:pt x="6676" y="616"/>
                </a:cubicBezTo>
                <a:cubicBezTo>
                  <a:pt x="6178" y="616"/>
                  <a:pt x="5781" y="826"/>
                  <a:pt x="5411" y="1196"/>
                </a:cubicBezTo>
                <a:cubicBezTo>
                  <a:pt x="4833" y="1804"/>
                  <a:pt x="4377" y="2533"/>
                  <a:pt x="3708" y="3050"/>
                </a:cubicBezTo>
                <a:cubicBezTo>
                  <a:pt x="3556" y="3172"/>
                  <a:pt x="3465" y="3354"/>
                  <a:pt x="3344" y="3506"/>
                </a:cubicBezTo>
                <a:cubicBezTo>
                  <a:pt x="3283" y="3628"/>
                  <a:pt x="3252" y="3840"/>
                  <a:pt x="3161" y="3901"/>
                </a:cubicBezTo>
                <a:cubicBezTo>
                  <a:pt x="2553" y="4296"/>
                  <a:pt x="2280" y="4904"/>
                  <a:pt x="1885" y="5482"/>
                </a:cubicBezTo>
                <a:cubicBezTo>
                  <a:pt x="1064" y="6758"/>
                  <a:pt x="547" y="8126"/>
                  <a:pt x="334" y="9616"/>
                </a:cubicBezTo>
                <a:cubicBezTo>
                  <a:pt x="243" y="10315"/>
                  <a:pt x="274" y="11075"/>
                  <a:pt x="152" y="11774"/>
                </a:cubicBezTo>
                <a:cubicBezTo>
                  <a:pt x="0" y="12686"/>
                  <a:pt x="152" y="13567"/>
                  <a:pt x="274" y="14479"/>
                </a:cubicBezTo>
                <a:cubicBezTo>
                  <a:pt x="334" y="14996"/>
                  <a:pt x="456" y="15482"/>
                  <a:pt x="1094" y="15634"/>
                </a:cubicBezTo>
                <a:cubicBezTo>
                  <a:pt x="1034" y="15695"/>
                  <a:pt x="942" y="15756"/>
                  <a:pt x="912" y="15847"/>
                </a:cubicBezTo>
                <a:cubicBezTo>
                  <a:pt x="828" y="16128"/>
                  <a:pt x="1081" y="16617"/>
                  <a:pt x="1264" y="16617"/>
                </a:cubicBezTo>
                <a:cubicBezTo>
                  <a:pt x="1279" y="16617"/>
                  <a:pt x="1293" y="16614"/>
                  <a:pt x="1307" y="16607"/>
                </a:cubicBezTo>
                <a:cubicBezTo>
                  <a:pt x="1403" y="16554"/>
                  <a:pt x="1477" y="16532"/>
                  <a:pt x="1537" y="16532"/>
                </a:cubicBezTo>
                <a:cubicBezTo>
                  <a:pt x="1684" y="16532"/>
                  <a:pt x="1746" y="16668"/>
                  <a:pt x="1854" y="16819"/>
                </a:cubicBezTo>
                <a:cubicBezTo>
                  <a:pt x="2097" y="17184"/>
                  <a:pt x="2432" y="17488"/>
                  <a:pt x="2128" y="17974"/>
                </a:cubicBezTo>
                <a:cubicBezTo>
                  <a:pt x="2067" y="18035"/>
                  <a:pt x="2067" y="18126"/>
                  <a:pt x="2128" y="18187"/>
                </a:cubicBezTo>
                <a:cubicBezTo>
                  <a:pt x="2219" y="18278"/>
                  <a:pt x="2341" y="18370"/>
                  <a:pt x="2432" y="18430"/>
                </a:cubicBezTo>
                <a:cubicBezTo>
                  <a:pt x="2493" y="18370"/>
                  <a:pt x="2523" y="18278"/>
                  <a:pt x="2614" y="18187"/>
                </a:cubicBezTo>
                <a:cubicBezTo>
                  <a:pt x="2675" y="18126"/>
                  <a:pt x="2736" y="18096"/>
                  <a:pt x="2827" y="18066"/>
                </a:cubicBezTo>
                <a:cubicBezTo>
                  <a:pt x="2827" y="18187"/>
                  <a:pt x="2888" y="18309"/>
                  <a:pt x="2888" y="18400"/>
                </a:cubicBezTo>
                <a:cubicBezTo>
                  <a:pt x="2888" y="18491"/>
                  <a:pt x="2827" y="18582"/>
                  <a:pt x="2796" y="18674"/>
                </a:cubicBezTo>
                <a:cubicBezTo>
                  <a:pt x="2857" y="18643"/>
                  <a:pt x="2979" y="18643"/>
                  <a:pt x="3040" y="18613"/>
                </a:cubicBezTo>
                <a:cubicBezTo>
                  <a:pt x="3127" y="18536"/>
                  <a:pt x="3207" y="18503"/>
                  <a:pt x="3275" y="18503"/>
                </a:cubicBezTo>
                <a:cubicBezTo>
                  <a:pt x="3398" y="18503"/>
                  <a:pt x="3487" y="18609"/>
                  <a:pt x="3526" y="18765"/>
                </a:cubicBezTo>
                <a:cubicBezTo>
                  <a:pt x="3678" y="19403"/>
                  <a:pt x="3830" y="20011"/>
                  <a:pt x="3921" y="20649"/>
                </a:cubicBezTo>
                <a:cubicBezTo>
                  <a:pt x="3952" y="20832"/>
                  <a:pt x="3921" y="20892"/>
                  <a:pt x="4134" y="20923"/>
                </a:cubicBezTo>
                <a:cubicBezTo>
                  <a:pt x="4347" y="20923"/>
                  <a:pt x="4529" y="21075"/>
                  <a:pt x="4711" y="21166"/>
                </a:cubicBezTo>
                <a:cubicBezTo>
                  <a:pt x="4772" y="21196"/>
                  <a:pt x="4803" y="21196"/>
                  <a:pt x="4833" y="21227"/>
                </a:cubicBezTo>
                <a:cubicBezTo>
                  <a:pt x="5076" y="21348"/>
                  <a:pt x="5502" y="21440"/>
                  <a:pt x="5563" y="21592"/>
                </a:cubicBezTo>
                <a:cubicBezTo>
                  <a:pt x="5684" y="22047"/>
                  <a:pt x="6170" y="22047"/>
                  <a:pt x="6353" y="22412"/>
                </a:cubicBezTo>
                <a:cubicBezTo>
                  <a:pt x="6566" y="22838"/>
                  <a:pt x="6961" y="23142"/>
                  <a:pt x="7447" y="23324"/>
                </a:cubicBezTo>
                <a:cubicBezTo>
                  <a:pt x="7690" y="23446"/>
                  <a:pt x="7903" y="23658"/>
                  <a:pt x="8146" y="23841"/>
                </a:cubicBezTo>
                <a:cubicBezTo>
                  <a:pt x="8329" y="23962"/>
                  <a:pt x="8511" y="24145"/>
                  <a:pt x="8724" y="24175"/>
                </a:cubicBezTo>
                <a:cubicBezTo>
                  <a:pt x="9484" y="24297"/>
                  <a:pt x="10243" y="24388"/>
                  <a:pt x="11034" y="24449"/>
                </a:cubicBezTo>
                <a:cubicBezTo>
                  <a:pt x="11183" y="24462"/>
                  <a:pt x="11333" y="24476"/>
                  <a:pt x="11480" y="24476"/>
                </a:cubicBezTo>
                <a:cubicBezTo>
                  <a:pt x="11661" y="24476"/>
                  <a:pt x="11838" y="24455"/>
                  <a:pt x="12006" y="24388"/>
                </a:cubicBezTo>
                <a:cubicBezTo>
                  <a:pt x="12268" y="24316"/>
                  <a:pt x="12511" y="24208"/>
                  <a:pt x="12765" y="24208"/>
                </a:cubicBezTo>
                <a:cubicBezTo>
                  <a:pt x="12835" y="24208"/>
                  <a:pt x="12907" y="24216"/>
                  <a:pt x="12979" y="24236"/>
                </a:cubicBezTo>
                <a:cubicBezTo>
                  <a:pt x="13001" y="24242"/>
                  <a:pt x="13025" y="24244"/>
                  <a:pt x="13048" y="24244"/>
                </a:cubicBezTo>
                <a:cubicBezTo>
                  <a:pt x="13154" y="24244"/>
                  <a:pt x="13269" y="24194"/>
                  <a:pt x="13344" y="24145"/>
                </a:cubicBezTo>
                <a:cubicBezTo>
                  <a:pt x="13830" y="23780"/>
                  <a:pt x="14256" y="23354"/>
                  <a:pt x="14894" y="23324"/>
                </a:cubicBezTo>
                <a:cubicBezTo>
                  <a:pt x="14985" y="23324"/>
                  <a:pt x="15046" y="23202"/>
                  <a:pt x="15137" y="23142"/>
                </a:cubicBezTo>
                <a:cubicBezTo>
                  <a:pt x="15472" y="22838"/>
                  <a:pt x="15836" y="22503"/>
                  <a:pt x="16201" y="22169"/>
                </a:cubicBezTo>
                <a:cubicBezTo>
                  <a:pt x="16468" y="21942"/>
                  <a:pt x="16636" y="21820"/>
                  <a:pt x="16760" y="21820"/>
                </a:cubicBezTo>
                <a:cubicBezTo>
                  <a:pt x="16919" y="21820"/>
                  <a:pt x="17007" y="22017"/>
                  <a:pt x="17143" y="22443"/>
                </a:cubicBezTo>
                <a:cubicBezTo>
                  <a:pt x="17174" y="22473"/>
                  <a:pt x="17174" y="22534"/>
                  <a:pt x="17174" y="22595"/>
                </a:cubicBezTo>
                <a:cubicBezTo>
                  <a:pt x="17265" y="23081"/>
                  <a:pt x="17356" y="23567"/>
                  <a:pt x="17964" y="23719"/>
                </a:cubicBezTo>
                <a:cubicBezTo>
                  <a:pt x="17964" y="23719"/>
                  <a:pt x="17964" y="23810"/>
                  <a:pt x="17994" y="23841"/>
                </a:cubicBezTo>
                <a:cubicBezTo>
                  <a:pt x="17721" y="23902"/>
                  <a:pt x="17782" y="24084"/>
                  <a:pt x="17873" y="24236"/>
                </a:cubicBezTo>
                <a:cubicBezTo>
                  <a:pt x="18146" y="24631"/>
                  <a:pt x="18389" y="25087"/>
                  <a:pt x="18724" y="25421"/>
                </a:cubicBezTo>
                <a:cubicBezTo>
                  <a:pt x="19089" y="25725"/>
                  <a:pt x="19210" y="26242"/>
                  <a:pt x="19757" y="26424"/>
                </a:cubicBezTo>
                <a:cubicBezTo>
                  <a:pt x="20335" y="26607"/>
                  <a:pt x="20882" y="26972"/>
                  <a:pt x="21338" y="27427"/>
                </a:cubicBezTo>
                <a:cubicBezTo>
                  <a:pt x="21448" y="27519"/>
                  <a:pt x="21558" y="27622"/>
                  <a:pt x="21682" y="27622"/>
                </a:cubicBezTo>
                <a:cubicBezTo>
                  <a:pt x="21763" y="27622"/>
                  <a:pt x="21850" y="27578"/>
                  <a:pt x="21946" y="27458"/>
                </a:cubicBezTo>
                <a:cubicBezTo>
                  <a:pt x="21989" y="27436"/>
                  <a:pt x="22077" y="27415"/>
                  <a:pt x="22136" y="27415"/>
                </a:cubicBezTo>
                <a:cubicBezTo>
                  <a:pt x="22161" y="27415"/>
                  <a:pt x="22180" y="27419"/>
                  <a:pt x="22189" y="27427"/>
                </a:cubicBezTo>
                <a:cubicBezTo>
                  <a:pt x="22493" y="27671"/>
                  <a:pt x="22888" y="27853"/>
                  <a:pt x="23010" y="28127"/>
                </a:cubicBezTo>
                <a:cubicBezTo>
                  <a:pt x="23192" y="28613"/>
                  <a:pt x="23557" y="28795"/>
                  <a:pt x="23891" y="29038"/>
                </a:cubicBezTo>
                <a:cubicBezTo>
                  <a:pt x="24256" y="29312"/>
                  <a:pt x="24621" y="29616"/>
                  <a:pt x="24985" y="29859"/>
                </a:cubicBezTo>
                <a:cubicBezTo>
                  <a:pt x="25311" y="30069"/>
                  <a:pt x="25620" y="30385"/>
                  <a:pt x="26005" y="30385"/>
                </a:cubicBezTo>
                <a:cubicBezTo>
                  <a:pt x="26123" y="30385"/>
                  <a:pt x="26248" y="30356"/>
                  <a:pt x="26384" y="30285"/>
                </a:cubicBezTo>
                <a:cubicBezTo>
                  <a:pt x="26536" y="30224"/>
                  <a:pt x="26688" y="30041"/>
                  <a:pt x="26688" y="29950"/>
                </a:cubicBezTo>
                <a:cubicBezTo>
                  <a:pt x="26688" y="29646"/>
                  <a:pt x="26688" y="29403"/>
                  <a:pt x="27022" y="29342"/>
                </a:cubicBezTo>
                <a:cubicBezTo>
                  <a:pt x="27113" y="29312"/>
                  <a:pt x="27174" y="29190"/>
                  <a:pt x="27174" y="29099"/>
                </a:cubicBezTo>
                <a:cubicBezTo>
                  <a:pt x="27204" y="28704"/>
                  <a:pt x="27235" y="28279"/>
                  <a:pt x="27204" y="27883"/>
                </a:cubicBezTo>
                <a:cubicBezTo>
                  <a:pt x="27174" y="27427"/>
                  <a:pt x="26840" y="27124"/>
                  <a:pt x="26505" y="26820"/>
                </a:cubicBezTo>
                <a:cubicBezTo>
                  <a:pt x="26140" y="26485"/>
                  <a:pt x="26171" y="26455"/>
                  <a:pt x="26536" y="26120"/>
                </a:cubicBezTo>
                <a:cubicBezTo>
                  <a:pt x="26779" y="25877"/>
                  <a:pt x="26961" y="25604"/>
                  <a:pt x="27174" y="25330"/>
                </a:cubicBezTo>
                <a:cubicBezTo>
                  <a:pt x="27356" y="25117"/>
                  <a:pt x="27356" y="24935"/>
                  <a:pt x="27113" y="24722"/>
                </a:cubicBezTo>
                <a:cubicBezTo>
                  <a:pt x="26870" y="24509"/>
                  <a:pt x="26627" y="24175"/>
                  <a:pt x="26596" y="23871"/>
                </a:cubicBezTo>
                <a:cubicBezTo>
                  <a:pt x="26566" y="23567"/>
                  <a:pt x="26566" y="23233"/>
                  <a:pt x="26414" y="22929"/>
                </a:cubicBezTo>
                <a:cubicBezTo>
                  <a:pt x="26323" y="22777"/>
                  <a:pt x="26323" y="22564"/>
                  <a:pt x="26323" y="22351"/>
                </a:cubicBezTo>
                <a:cubicBezTo>
                  <a:pt x="26323" y="22245"/>
                  <a:pt x="26368" y="22123"/>
                  <a:pt x="26458" y="22123"/>
                </a:cubicBezTo>
                <a:cubicBezTo>
                  <a:pt x="26496" y="22123"/>
                  <a:pt x="26542" y="22145"/>
                  <a:pt x="26596" y="22199"/>
                </a:cubicBezTo>
                <a:cubicBezTo>
                  <a:pt x="26711" y="22304"/>
                  <a:pt x="26801" y="22346"/>
                  <a:pt x="26874" y="22346"/>
                </a:cubicBezTo>
                <a:cubicBezTo>
                  <a:pt x="27034" y="22346"/>
                  <a:pt x="27111" y="22144"/>
                  <a:pt x="27174" y="21956"/>
                </a:cubicBezTo>
                <a:cubicBezTo>
                  <a:pt x="27265" y="21774"/>
                  <a:pt x="27235" y="21500"/>
                  <a:pt x="27356" y="21440"/>
                </a:cubicBezTo>
                <a:cubicBezTo>
                  <a:pt x="27843" y="21075"/>
                  <a:pt x="27508" y="20832"/>
                  <a:pt x="27326" y="20528"/>
                </a:cubicBezTo>
                <a:cubicBezTo>
                  <a:pt x="26931" y="19889"/>
                  <a:pt x="26505" y="19312"/>
                  <a:pt x="26414" y="18552"/>
                </a:cubicBezTo>
                <a:cubicBezTo>
                  <a:pt x="26201" y="17275"/>
                  <a:pt x="25897" y="16029"/>
                  <a:pt x="25472" y="14813"/>
                </a:cubicBezTo>
                <a:cubicBezTo>
                  <a:pt x="25441" y="14722"/>
                  <a:pt x="25381" y="14570"/>
                  <a:pt x="25411" y="14479"/>
                </a:cubicBezTo>
                <a:cubicBezTo>
                  <a:pt x="25563" y="13871"/>
                  <a:pt x="25229" y="13415"/>
                  <a:pt x="24925" y="13020"/>
                </a:cubicBezTo>
                <a:cubicBezTo>
                  <a:pt x="24601" y="12578"/>
                  <a:pt x="24249" y="12137"/>
                  <a:pt x="23647" y="12137"/>
                </a:cubicBezTo>
                <a:cubicBezTo>
                  <a:pt x="23627" y="12137"/>
                  <a:pt x="23607" y="12138"/>
                  <a:pt x="23587" y="12138"/>
                </a:cubicBezTo>
                <a:cubicBezTo>
                  <a:pt x="23466" y="12138"/>
                  <a:pt x="23374" y="12017"/>
                  <a:pt x="23283" y="11956"/>
                </a:cubicBezTo>
                <a:cubicBezTo>
                  <a:pt x="23222" y="11987"/>
                  <a:pt x="23192" y="12017"/>
                  <a:pt x="23162" y="12047"/>
                </a:cubicBezTo>
                <a:cubicBezTo>
                  <a:pt x="23070" y="12078"/>
                  <a:pt x="22979" y="12078"/>
                  <a:pt x="22888" y="12078"/>
                </a:cubicBezTo>
                <a:cubicBezTo>
                  <a:pt x="22888" y="12078"/>
                  <a:pt x="22858" y="12017"/>
                  <a:pt x="22858" y="11956"/>
                </a:cubicBezTo>
                <a:lnTo>
                  <a:pt x="23283" y="11956"/>
                </a:lnTo>
                <a:cubicBezTo>
                  <a:pt x="23162" y="11652"/>
                  <a:pt x="23131" y="11227"/>
                  <a:pt x="22949" y="11105"/>
                </a:cubicBezTo>
                <a:cubicBezTo>
                  <a:pt x="22889" y="11075"/>
                  <a:pt x="22821" y="11064"/>
                  <a:pt x="22746" y="11064"/>
                </a:cubicBezTo>
                <a:cubicBezTo>
                  <a:pt x="22518" y="11064"/>
                  <a:pt x="22236" y="11173"/>
                  <a:pt x="22007" y="11196"/>
                </a:cubicBezTo>
                <a:cubicBezTo>
                  <a:pt x="21915" y="11196"/>
                  <a:pt x="21794" y="11196"/>
                  <a:pt x="21733" y="11166"/>
                </a:cubicBezTo>
                <a:cubicBezTo>
                  <a:pt x="21490" y="11075"/>
                  <a:pt x="21125" y="11227"/>
                  <a:pt x="21034" y="10892"/>
                </a:cubicBezTo>
                <a:cubicBezTo>
                  <a:pt x="20882" y="10315"/>
                  <a:pt x="20669" y="9707"/>
                  <a:pt x="20700" y="9129"/>
                </a:cubicBezTo>
                <a:cubicBezTo>
                  <a:pt x="20730" y="8126"/>
                  <a:pt x="20092" y="7336"/>
                  <a:pt x="19089" y="7245"/>
                </a:cubicBezTo>
                <a:cubicBezTo>
                  <a:pt x="18997" y="7245"/>
                  <a:pt x="18937" y="7154"/>
                  <a:pt x="18876" y="7093"/>
                </a:cubicBezTo>
                <a:cubicBezTo>
                  <a:pt x="18724" y="7123"/>
                  <a:pt x="18572" y="7154"/>
                  <a:pt x="18420" y="7184"/>
                </a:cubicBezTo>
                <a:cubicBezTo>
                  <a:pt x="18572" y="7123"/>
                  <a:pt x="18724" y="7062"/>
                  <a:pt x="18876" y="6971"/>
                </a:cubicBezTo>
                <a:cubicBezTo>
                  <a:pt x="18765" y="6916"/>
                  <a:pt x="18654" y="6785"/>
                  <a:pt x="18567" y="6785"/>
                </a:cubicBezTo>
                <a:cubicBezTo>
                  <a:pt x="18558" y="6785"/>
                  <a:pt x="18550" y="6786"/>
                  <a:pt x="18541" y="6789"/>
                </a:cubicBezTo>
                <a:cubicBezTo>
                  <a:pt x="17751" y="6880"/>
                  <a:pt x="16870" y="6698"/>
                  <a:pt x="16201" y="7336"/>
                </a:cubicBezTo>
                <a:cubicBezTo>
                  <a:pt x="16049" y="7488"/>
                  <a:pt x="15897" y="7610"/>
                  <a:pt x="15715" y="7701"/>
                </a:cubicBezTo>
                <a:cubicBezTo>
                  <a:pt x="15380" y="7883"/>
                  <a:pt x="15046" y="8065"/>
                  <a:pt x="14681" y="8217"/>
                </a:cubicBezTo>
                <a:cubicBezTo>
                  <a:pt x="14633" y="8234"/>
                  <a:pt x="14588" y="8241"/>
                  <a:pt x="14548" y="8241"/>
                </a:cubicBezTo>
                <a:cubicBezTo>
                  <a:pt x="14361" y="8241"/>
                  <a:pt x="14272" y="8078"/>
                  <a:pt x="14347" y="7853"/>
                </a:cubicBezTo>
                <a:cubicBezTo>
                  <a:pt x="14438" y="7549"/>
                  <a:pt x="14529" y="7214"/>
                  <a:pt x="14590" y="6880"/>
                </a:cubicBezTo>
                <a:cubicBezTo>
                  <a:pt x="14651" y="6637"/>
                  <a:pt x="14742" y="6424"/>
                  <a:pt x="15016" y="6363"/>
                </a:cubicBezTo>
                <a:cubicBezTo>
                  <a:pt x="15411" y="6242"/>
                  <a:pt x="15623" y="5968"/>
                  <a:pt x="15684" y="5573"/>
                </a:cubicBezTo>
                <a:cubicBezTo>
                  <a:pt x="15715" y="5482"/>
                  <a:pt x="15745" y="5391"/>
                  <a:pt x="15745" y="5299"/>
                </a:cubicBezTo>
                <a:lnTo>
                  <a:pt x="15745" y="5299"/>
                </a:lnTo>
                <a:cubicBezTo>
                  <a:pt x="15654" y="5330"/>
                  <a:pt x="15563" y="5330"/>
                  <a:pt x="15502" y="5330"/>
                </a:cubicBezTo>
                <a:cubicBezTo>
                  <a:pt x="15289" y="5360"/>
                  <a:pt x="15107" y="5421"/>
                  <a:pt x="14924" y="5421"/>
                </a:cubicBezTo>
                <a:cubicBezTo>
                  <a:pt x="14833" y="5421"/>
                  <a:pt x="14772" y="5330"/>
                  <a:pt x="14681" y="5299"/>
                </a:cubicBezTo>
                <a:cubicBezTo>
                  <a:pt x="14742" y="5239"/>
                  <a:pt x="14803" y="5117"/>
                  <a:pt x="14864" y="5117"/>
                </a:cubicBezTo>
                <a:cubicBezTo>
                  <a:pt x="15198" y="5087"/>
                  <a:pt x="15198" y="4996"/>
                  <a:pt x="15046" y="4722"/>
                </a:cubicBezTo>
                <a:cubicBezTo>
                  <a:pt x="14803" y="4296"/>
                  <a:pt x="14985" y="3537"/>
                  <a:pt x="15380" y="3385"/>
                </a:cubicBezTo>
                <a:cubicBezTo>
                  <a:pt x="15764" y="3237"/>
                  <a:pt x="15804" y="2975"/>
                  <a:pt x="15917" y="2709"/>
                </a:cubicBezTo>
                <a:lnTo>
                  <a:pt x="15917" y="2709"/>
                </a:lnTo>
                <a:cubicBezTo>
                  <a:pt x="15920" y="2712"/>
                  <a:pt x="15924" y="2714"/>
                  <a:pt x="15927" y="2716"/>
                </a:cubicBezTo>
                <a:lnTo>
                  <a:pt x="15927" y="2685"/>
                </a:lnTo>
                <a:cubicBezTo>
                  <a:pt x="15924" y="2693"/>
                  <a:pt x="15920" y="2701"/>
                  <a:pt x="15917" y="2709"/>
                </a:cubicBezTo>
                <a:lnTo>
                  <a:pt x="15917" y="2709"/>
                </a:lnTo>
                <a:cubicBezTo>
                  <a:pt x="15380" y="2381"/>
                  <a:pt x="15383" y="2349"/>
                  <a:pt x="15867" y="2017"/>
                </a:cubicBezTo>
                <a:cubicBezTo>
                  <a:pt x="15958" y="1926"/>
                  <a:pt x="16110" y="1895"/>
                  <a:pt x="16262" y="1834"/>
                </a:cubicBezTo>
                <a:cubicBezTo>
                  <a:pt x="16475" y="1743"/>
                  <a:pt x="16505" y="1591"/>
                  <a:pt x="16353" y="1439"/>
                </a:cubicBezTo>
                <a:cubicBezTo>
                  <a:pt x="16079" y="1196"/>
                  <a:pt x="15775" y="1014"/>
                  <a:pt x="15472" y="801"/>
                </a:cubicBezTo>
                <a:cubicBezTo>
                  <a:pt x="15320" y="740"/>
                  <a:pt x="15168" y="710"/>
                  <a:pt x="15137" y="497"/>
                </a:cubicBezTo>
                <a:cubicBezTo>
                  <a:pt x="15110" y="201"/>
                  <a:pt x="14821" y="0"/>
                  <a:pt x="1454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6404045">
            <a:off x="1044483" y="3925098"/>
            <a:ext cx="2012192" cy="1897151"/>
          </a:xfrm>
          <a:custGeom>
            <a:avLst/>
            <a:gdLst/>
            <a:ahLst/>
            <a:cxnLst/>
            <a:rect l="l" t="t" r="r" b="b"/>
            <a:pathLst>
              <a:path w="13923" h="13127" extrusionOk="0">
                <a:moveTo>
                  <a:pt x="7170" y="0"/>
                </a:moveTo>
                <a:cubicBezTo>
                  <a:pt x="6971" y="0"/>
                  <a:pt x="6770" y="7"/>
                  <a:pt x="6566" y="21"/>
                </a:cubicBezTo>
                <a:cubicBezTo>
                  <a:pt x="5229" y="112"/>
                  <a:pt x="4044" y="598"/>
                  <a:pt x="2980" y="1358"/>
                </a:cubicBezTo>
                <a:cubicBezTo>
                  <a:pt x="2281" y="1844"/>
                  <a:pt x="1642" y="2422"/>
                  <a:pt x="1065" y="3091"/>
                </a:cubicBezTo>
                <a:cubicBezTo>
                  <a:pt x="761" y="3486"/>
                  <a:pt x="457" y="3911"/>
                  <a:pt x="183" y="4337"/>
                </a:cubicBezTo>
                <a:cubicBezTo>
                  <a:pt x="92" y="4489"/>
                  <a:pt x="62" y="4702"/>
                  <a:pt x="31" y="4884"/>
                </a:cubicBezTo>
                <a:cubicBezTo>
                  <a:pt x="1" y="5036"/>
                  <a:pt x="62" y="5157"/>
                  <a:pt x="214" y="5188"/>
                </a:cubicBezTo>
                <a:cubicBezTo>
                  <a:pt x="275" y="5188"/>
                  <a:pt x="396" y="5127"/>
                  <a:pt x="457" y="5066"/>
                </a:cubicBezTo>
                <a:cubicBezTo>
                  <a:pt x="822" y="4580"/>
                  <a:pt x="1186" y="4033"/>
                  <a:pt x="1612" y="3577"/>
                </a:cubicBezTo>
                <a:cubicBezTo>
                  <a:pt x="2767" y="2270"/>
                  <a:pt x="4135" y="1236"/>
                  <a:pt x="5776" y="629"/>
                </a:cubicBezTo>
                <a:cubicBezTo>
                  <a:pt x="6268" y="449"/>
                  <a:pt x="6751" y="359"/>
                  <a:pt x="7225" y="359"/>
                </a:cubicBezTo>
                <a:cubicBezTo>
                  <a:pt x="7954" y="359"/>
                  <a:pt x="8664" y="570"/>
                  <a:pt x="9363" y="993"/>
                </a:cubicBezTo>
                <a:cubicBezTo>
                  <a:pt x="9940" y="1358"/>
                  <a:pt x="10457" y="1784"/>
                  <a:pt x="10913" y="2300"/>
                </a:cubicBezTo>
                <a:cubicBezTo>
                  <a:pt x="12190" y="3850"/>
                  <a:pt x="12676" y="5583"/>
                  <a:pt x="12098" y="7559"/>
                </a:cubicBezTo>
                <a:cubicBezTo>
                  <a:pt x="11764" y="8653"/>
                  <a:pt x="11187" y="9626"/>
                  <a:pt x="10518" y="10568"/>
                </a:cubicBezTo>
                <a:cubicBezTo>
                  <a:pt x="9849" y="11449"/>
                  <a:pt x="8998" y="12057"/>
                  <a:pt x="7995" y="12483"/>
                </a:cubicBezTo>
                <a:cubicBezTo>
                  <a:pt x="7751" y="12564"/>
                  <a:pt x="7482" y="12670"/>
                  <a:pt x="7233" y="12670"/>
                </a:cubicBezTo>
                <a:cubicBezTo>
                  <a:pt x="7203" y="12670"/>
                  <a:pt x="7173" y="12668"/>
                  <a:pt x="7144" y="12665"/>
                </a:cubicBezTo>
                <a:cubicBezTo>
                  <a:pt x="5898" y="12635"/>
                  <a:pt x="4925" y="12118"/>
                  <a:pt x="4408" y="10963"/>
                </a:cubicBezTo>
                <a:cubicBezTo>
                  <a:pt x="3892" y="9930"/>
                  <a:pt x="3740" y="8835"/>
                  <a:pt x="3983" y="7711"/>
                </a:cubicBezTo>
                <a:cubicBezTo>
                  <a:pt x="4287" y="6373"/>
                  <a:pt x="5138" y="5492"/>
                  <a:pt x="6384" y="4975"/>
                </a:cubicBezTo>
                <a:cubicBezTo>
                  <a:pt x="6494" y="4926"/>
                  <a:pt x="6603" y="4902"/>
                  <a:pt x="6710" y="4902"/>
                </a:cubicBezTo>
                <a:cubicBezTo>
                  <a:pt x="6872" y="4902"/>
                  <a:pt x="7028" y="4957"/>
                  <a:pt x="7174" y="5066"/>
                </a:cubicBezTo>
                <a:cubicBezTo>
                  <a:pt x="7296" y="5188"/>
                  <a:pt x="7448" y="5279"/>
                  <a:pt x="7539" y="5431"/>
                </a:cubicBezTo>
                <a:cubicBezTo>
                  <a:pt x="8147" y="6191"/>
                  <a:pt x="8269" y="7042"/>
                  <a:pt x="7995" y="7954"/>
                </a:cubicBezTo>
                <a:cubicBezTo>
                  <a:pt x="7873" y="8440"/>
                  <a:pt x="7539" y="8835"/>
                  <a:pt x="7053" y="9048"/>
                </a:cubicBezTo>
                <a:cubicBezTo>
                  <a:pt x="6627" y="8744"/>
                  <a:pt x="6536" y="8349"/>
                  <a:pt x="6566" y="7893"/>
                </a:cubicBezTo>
                <a:cubicBezTo>
                  <a:pt x="6597" y="7650"/>
                  <a:pt x="6658" y="7437"/>
                  <a:pt x="6688" y="7224"/>
                </a:cubicBezTo>
                <a:cubicBezTo>
                  <a:pt x="6688" y="7072"/>
                  <a:pt x="6627" y="6920"/>
                  <a:pt x="6597" y="6738"/>
                </a:cubicBezTo>
                <a:cubicBezTo>
                  <a:pt x="6141" y="6768"/>
                  <a:pt x="5959" y="7012"/>
                  <a:pt x="5807" y="7285"/>
                </a:cubicBezTo>
                <a:cubicBezTo>
                  <a:pt x="5685" y="7468"/>
                  <a:pt x="5655" y="7711"/>
                  <a:pt x="5563" y="7893"/>
                </a:cubicBezTo>
                <a:cubicBezTo>
                  <a:pt x="5290" y="8501"/>
                  <a:pt x="5867" y="9352"/>
                  <a:pt x="6506" y="9413"/>
                </a:cubicBezTo>
                <a:cubicBezTo>
                  <a:pt x="6649" y="9429"/>
                  <a:pt x="6789" y="9437"/>
                  <a:pt x="6925" y="9437"/>
                </a:cubicBezTo>
                <a:cubicBezTo>
                  <a:pt x="7826" y="9437"/>
                  <a:pt x="8561" y="9081"/>
                  <a:pt x="9089" y="8288"/>
                </a:cubicBezTo>
                <a:cubicBezTo>
                  <a:pt x="9636" y="7407"/>
                  <a:pt x="9636" y="6465"/>
                  <a:pt x="9120" y="5553"/>
                </a:cubicBezTo>
                <a:cubicBezTo>
                  <a:pt x="8755" y="4914"/>
                  <a:pt x="8177" y="4580"/>
                  <a:pt x="7448" y="4519"/>
                </a:cubicBezTo>
                <a:cubicBezTo>
                  <a:pt x="7296" y="4504"/>
                  <a:pt x="7144" y="4496"/>
                  <a:pt x="6992" y="4496"/>
                </a:cubicBezTo>
                <a:cubicBezTo>
                  <a:pt x="6840" y="4496"/>
                  <a:pt x="6688" y="4504"/>
                  <a:pt x="6536" y="4519"/>
                </a:cubicBezTo>
                <a:cubicBezTo>
                  <a:pt x="4804" y="4732"/>
                  <a:pt x="3497" y="5583"/>
                  <a:pt x="2858" y="7224"/>
                </a:cubicBezTo>
                <a:cubicBezTo>
                  <a:pt x="2250" y="8835"/>
                  <a:pt x="2554" y="10386"/>
                  <a:pt x="3436" y="11845"/>
                </a:cubicBezTo>
                <a:cubicBezTo>
                  <a:pt x="3740" y="12331"/>
                  <a:pt x="4196" y="12665"/>
                  <a:pt x="4743" y="12848"/>
                </a:cubicBezTo>
                <a:cubicBezTo>
                  <a:pt x="5301" y="13034"/>
                  <a:pt x="5860" y="13127"/>
                  <a:pt x="6439" y="13127"/>
                </a:cubicBezTo>
                <a:cubicBezTo>
                  <a:pt x="6521" y="13127"/>
                  <a:pt x="6604" y="13125"/>
                  <a:pt x="6688" y="13121"/>
                </a:cubicBezTo>
                <a:cubicBezTo>
                  <a:pt x="8633" y="12939"/>
                  <a:pt x="10275" y="12118"/>
                  <a:pt x="11582" y="10629"/>
                </a:cubicBezTo>
                <a:cubicBezTo>
                  <a:pt x="12524" y="9565"/>
                  <a:pt x="13132" y="8319"/>
                  <a:pt x="13466" y="6951"/>
                </a:cubicBezTo>
                <a:cubicBezTo>
                  <a:pt x="13922" y="5249"/>
                  <a:pt x="13497" y="3699"/>
                  <a:pt x="12372" y="2361"/>
                </a:cubicBezTo>
                <a:cubicBezTo>
                  <a:pt x="10986" y="726"/>
                  <a:pt x="9221" y="0"/>
                  <a:pt x="717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760700" y="1506050"/>
            <a:ext cx="40824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760700" y="2186050"/>
            <a:ext cx="4082400" cy="14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713225" y="966300"/>
            <a:ext cx="3417900" cy="220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713225" y="3170400"/>
            <a:ext cx="34179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1" name="Google Shape;51;p9"/>
          <p:cNvSpPr/>
          <p:nvPr/>
        </p:nvSpPr>
        <p:spPr>
          <a:xfrm rot="10799939" flipH="1">
            <a:off x="-131608" y="-409972"/>
            <a:ext cx="2018701" cy="1166594"/>
          </a:xfrm>
          <a:custGeom>
            <a:avLst/>
            <a:gdLst/>
            <a:ahLst/>
            <a:cxnLst/>
            <a:rect l="l" t="t" r="r" b="b"/>
            <a:pathLst>
              <a:path w="14235" h="8480" extrusionOk="0">
                <a:moveTo>
                  <a:pt x="7825" y="1454"/>
                </a:moveTo>
                <a:cubicBezTo>
                  <a:pt x="7993" y="1496"/>
                  <a:pt x="8160" y="1496"/>
                  <a:pt x="8307" y="1559"/>
                </a:cubicBezTo>
                <a:cubicBezTo>
                  <a:pt x="8516" y="1643"/>
                  <a:pt x="8662" y="1768"/>
                  <a:pt x="8788" y="1915"/>
                </a:cubicBezTo>
                <a:cubicBezTo>
                  <a:pt x="9018" y="2500"/>
                  <a:pt x="8830" y="3170"/>
                  <a:pt x="8160" y="3316"/>
                </a:cubicBezTo>
                <a:cubicBezTo>
                  <a:pt x="8092" y="3333"/>
                  <a:pt x="8029" y="3340"/>
                  <a:pt x="7970" y="3340"/>
                </a:cubicBezTo>
                <a:cubicBezTo>
                  <a:pt x="7336" y="3340"/>
                  <a:pt x="7200" y="2475"/>
                  <a:pt x="7449" y="1977"/>
                </a:cubicBezTo>
                <a:cubicBezTo>
                  <a:pt x="7553" y="1768"/>
                  <a:pt x="7679" y="1601"/>
                  <a:pt x="7825" y="1454"/>
                </a:cubicBezTo>
                <a:close/>
                <a:moveTo>
                  <a:pt x="3913" y="4112"/>
                </a:moveTo>
                <a:cubicBezTo>
                  <a:pt x="4289" y="4237"/>
                  <a:pt x="4645" y="4195"/>
                  <a:pt x="5001" y="4405"/>
                </a:cubicBezTo>
                <a:cubicBezTo>
                  <a:pt x="5231" y="4530"/>
                  <a:pt x="5419" y="4697"/>
                  <a:pt x="5587" y="4886"/>
                </a:cubicBezTo>
                <a:cubicBezTo>
                  <a:pt x="5608" y="5346"/>
                  <a:pt x="5545" y="5827"/>
                  <a:pt x="5084" y="6078"/>
                </a:cubicBezTo>
                <a:cubicBezTo>
                  <a:pt x="4955" y="6156"/>
                  <a:pt x="4808" y="6191"/>
                  <a:pt x="4660" y="6191"/>
                </a:cubicBezTo>
                <a:cubicBezTo>
                  <a:pt x="4326" y="6191"/>
                  <a:pt x="3982" y="6012"/>
                  <a:pt x="3808" y="5723"/>
                </a:cubicBezTo>
                <a:cubicBezTo>
                  <a:pt x="3557" y="5262"/>
                  <a:pt x="3662" y="4656"/>
                  <a:pt x="3892" y="4112"/>
                </a:cubicBezTo>
                <a:close/>
                <a:moveTo>
                  <a:pt x="10649" y="0"/>
                </a:moveTo>
                <a:cubicBezTo>
                  <a:pt x="10538" y="0"/>
                  <a:pt x="10426" y="4"/>
                  <a:pt x="10315" y="11"/>
                </a:cubicBezTo>
                <a:cubicBezTo>
                  <a:pt x="9395" y="73"/>
                  <a:pt x="8349" y="387"/>
                  <a:pt x="7637" y="1057"/>
                </a:cubicBezTo>
                <a:cubicBezTo>
                  <a:pt x="7492" y="1032"/>
                  <a:pt x="7346" y="1020"/>
                  <a:pt x="7201" y="1020"/>
                </a:cubicBezTo>
                <a:cubicBezTo>
                  <a:pt x="5649" y="1020"/>
                  <a:pt x="4131" y="2391"/>
                  <a:pt x="3557" y="3902"/>
                </a:cubicBezTo>
                <a:cubicBezTo>
                  <a:pt x="3462" y="3885"/>
                  <a:pt x="3367" y="3878"/>
                  <a:pt x="3275" y="3878"/>
                </a:cubicBezTo>
                <a:cubicBezTo>
                  <a:pt x="2331" y="3878"/>
                  <a:pt x="1538" y="4704"/>
                  <a:pt x="1004" y="5409"/>
                </a:cubicBezTo>
                <a:cubicBezTo>
                  <a:pt x="356" y="6288"/>
                  <a:pt x="0" y="7459"/>
                  <a:pt x="670" y="8401"/>
                </a:cubicBezTo>
                <a:cubicBezTo>
                  <a:pt x="704" y="8456"/>
                  <a:pt x="754" y="8479"/>
                  <a:pt x="802" y="8479"/>
                </a:cubicBezTo>
                <a:cubicBezTo>
                  <a:pt x="901" y="8479"/>
                  <a:pt x="991" y="8381"/>
                  <a:pt x="921" y="8254"/>
                </a:cubicBezTo>
                <a:cubicBezTo>
                  <a:pt x="167" y="6643"/>
                  <a:pt x="1758" y="4342"/>
                  <a:pt x="3473" y="4112"/>
                </a:cubicBezTo>
                <a:lnTo>
                  <a:pt x="3473" y="4112"/>
                </a:lnTo>
                <a:cubicBezTo>
                  <a:pt x="3348" y="4446"/>
                  <a:pt x="3285" y="4802"/>
                  <a:pt x="3285" y="5137"/>
                </a:cubicBezTo>
                <a:cubicBezTo>
                  <a:pt x="3285" y="5910"/>
                  <a:pt x="3875" y="6595"/>
                  <a:pt x="4658" y="6595"/>
                </a:cubicBezTo>
                <a:cubicBezTo>
                  <a:pt x="4722" y="6595"/>
                  <a:pt x="4788" y="6590"/>
                  <a:pt x="4854" y="6581"/>
                </a:cubicBezTo>
                <a:cubicBezTo>
                  <a:pt x="5482" y="6497"/>
                  <a:pt x="5942" y="5911"/>
                  <a:pt x="5921" y="5304"/>
                </a:cubicBezTo>
                <a:cubicBezTo>
                  <a:pt x="5942" y="5283"/>
                  <a:pt x="5963" y="5262"/>
                  <a:pt x="5942" y="5241"/>
                </a:cubicBezTo>
                <a:cubicBezTo>
                  <a:pt x="5942" y="5179"/>
                  <a:pt x="5921" y="5116"/>
                  <a:pt x="5900" y="5053"/>
                </a:cubicBezTo>
                <a:cubicBezTo>
                  <a:pt x="5880" y="4969"/>
                  <a:pt x="5859" y="4907"/>
                  <a:pt x="5838" y="4823"/>
                </a:cubicBezTo>
                <a:cubicBezTo>
                  <a:pt x="5817" y="4802"/>
                  <a:pt x="5817" y="4802"/>
                  <a:pt x="5796" y="4781"/>
                </a:cubicBezTo>
                <a:cubicBezTo>
                  <a:pt x="5649" y="4509"/>
                  <a:pt x="5461" y="4258"/>
                  <a:pt x="5189" y="4091"/>
                </a:cubicBezTo>
                <a:cubicBezTo>
                  <a:pt x="4945" y="3916"/>
                  <a:pt x="4570" y="3756"/>
                  <a:pt x="4234" y="3756"/>
                </a:cubicBezTo>
                <a:cubicBezTo>
                  <a:pt x="4167" y="3756"/>
                  <a:pt x="4101" y="3763"/>
                  <a:pt x="4038" y="3777"/>
                </a:cubicBezTo>
                <a:cubicBezTo>
                  <a:pt x="4101" y="3630"/>
                  <a:pt x="4185" y="3505"/>
                  <a:pt x="4248" y="3379"/>
                </a:cubicBezTo>
                <a:cubicBezTo>
                  <a:pt x="4959" y="2228"/>
                  <a:pt x="6110" y="1454"/>
                  <a:pt x="7449" y="1245"/>
                </a:cubicBezTo>
                <a:lnTo>
                  <a:pt x="7449" y="1245"/>
                </a:lnTo>
                <a:cubicBezTo>
                  <a:pt x="7302" y="1412"/>
                  <a:pt x="7198" y="1580"/>
                  <a:pt x="7093" y="1768"/>
                </a:cubicBezTo>
                <a:cubicBezTo>
                  <a:pt x="6678" y="2577"/>
                  <a:pt x="6921" y="3735"/>
                  <a:pt x="8006" y="3735"/>
                </a:cubicBezTo>
                <a:cubicBezTo>
                  <a:pt x="8015" y="3735"/>
                  <a:pt x="8025" y="3735"/>
                  <a:pt x="8035" y="3735"/>
                </a:cubicBezTo>
                <a:cubicBezTo>
                  <a:pt x="9102" y="3735"/>
                  <a:pt x="9395" y="2500"/>
                  <a:pt x="8997" y="1705"/>
                </a:cubicBezTo>
                <a:cubicBezTo>
                  <a:pt x="8966" y="1658"/>
                  <a:pt x="8934" y="1635"/>
                  <a:pt x="8894" y="1635"/>
                </a:cubicBezTo>
                <a:cubicBezTo>
                  <a:pt x="8881" y="1635"/>
                  <a:pt x="8866" y="1637"/>
                  <a:pt x="8851" y="1643"/>
                </a:cubicBezTo>
                <a:cubicBezTo>
                  <a:pt x="8767" y="1496"/>
                  <a:pt x="8662" y="1392"/>
                  <a:pt x="8537" y="1287"/>
                </a:cubicBezTo>
                <a:cubicBezTo>
                  <a:pt x="8453" y="1224"/>
                  <a:pt x="8328" y="1182"/>
                  <a:pt x="8202" y="1140"/>
                </a:cubicBezTo>
                <a:cubicBezTo>
                  <a:pt x="8579" y="868"/>
                  <a:pt x="9039" y="680"/>
                  <a:pt x="9478" y="575"/>
                </a:cubicBezTo>
                <a:cubicBezTo>
                  <a:pt x="9918" y="460"/>
                  <a:pt x="10358" y="405"/>
                  <a:pt x="10795" y="405"/>
                </a:cubicBezTo>
                <a:cubicBezTo>
                  <a:pt x="11939" y="405"/>
                  <a:pt x="13055" y="782"/>
                  <a:pt x="14040" y="1433"/>
                </a:cubicBezTo>
                <a:cubicBezTo>
                  <a:pt x="14057" y="1444"/>
                  <a:pt x="14075" y="1449"/>
                  <a:pt x="14092" y="1449"/>
                </a:cubicBezTo>
                <a:cubicBezTo>
                  <a:pt x="14174" y="1449"/>
                  <a:pt x="14235" y="1336"/>
                  <a:pt x="14165" y="1266"/>
                </a:cubicBezTo>
                <a:cubicBezTo>
                  <a:pt x="13203" y="439"/>
                  <a:pt x="11923" y="0"/>
                  <a:pt x="10649" y="0"/>
                </a:cubicBezTo>
                <a:close/>
              </a:path>
            </a:pathLst>
          </a:custGeom>
          <a:solidFill>
            <a:srgbClr val="000000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2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-10225"/>
            <a:ext cx="9144000" cy="5143500"/>
          </a:xfrm>
          <a:prstGeom prst="rect">
            <a:avLst/>
          </a:prstGeom>
          <a:solidFill>
            <a:srgbClr val="C8C97D">
              <a:alpha val="51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713225" y="1478225"/>
            <a:ext cx="3162300" cy="21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55" name="Google Shape;55;p10"/>
          <p:cNvGrpSpPr/>
          <p:nvPr/>
        </p:nvGrpSpPr>
        <p:grpSpPr>
          <a:xfrm rot="-4657731" flipH="1">
            <a:off x="3336771" y="323040"/>
            <a:ext cx="3361957" cy="1387390"/>
            <a:chOff x="2840975" y="1919750"/>
            <a:chExt cx="592675" cy="252125"/>
          </a:xfrm>
        </p:grpSpPr>
        <p:sp>
          <p:nvSpPr>
            <p:cNvPr id="56" name="Google Shape;56;p10"/>
            <p:cNvSpPr/>
            <p:nvPr/>
          </p:nvSpPr>
          <p:spPr>
            <a:xfrm>
              <a:off x="3206600" y="1919750"/>
              <a:ext cx="227050" cy="147875"/>
            </a:xfrm>
            <a:custGeom>
              <a:avLst/>
              <a:gdLst/>
              <a:ahLst/>
              <a:cxnLst/>
              <a:rect l="l" t="t" r="r" b="b"/>
              <a:pathLst>
                <a:path w="9082" h="5915" extrusionOk="0">
                  <a:moveTo>
                    <a:pt x="900" y="360"/>
                  </a:moveTo>
                  <a:cubicBezTo>
                    <a:pt x="2093" y="1009"/>
                    <a:pt x="3327" y="1574"/>
                    <a:pt x="4583" y="2097"/>
                  </a:cubicBezTo>
                  <a:cubicBezTo>
                    <a:pt x="5524" y="2494"/>
                    <a:pt x="6508" y="2829"/>
                    <a:pt x="7470" y="3164"/>
                  </a:cubicBezTo>
                  <a:cubicBezTo>
                    <a:pt x="5273" y="2892"/>
                    <a:pt x="3097" y="2641"/>
                    <a:pt x="900" y="2473"/>
                  </a:cubicBezTo>
                  <a:cubicBezTo>
                    <a:pt x="879" y="1783"/>
                    <a:pt x="879" y="1072"/>
                    <a:pt x="900" y="360"/>
                  </a:cubicBezTo>
                  <a:close/>
                  <a:moveTo>
                    <a:pt x="984" y="2724"/>
                  </a:moveTo>
                  <a:lnTo>
                    <a:pt x="984" y="2724"/>
                  </a:lnTo>
                  <a:cubicBezTo>
                    <a:pt x="2909" y="3017"/>
                    <a:pt x="4855" y="3248"/>
                    <a:pt x="6780" y="3457"/>
                  </a:cubicBezTo>
                  <a:cubicBezTo>
                    <a:pt x="6477" y="3465"/>
                    <a:pt x="6177" y="3471"/>
                    <a:pt x="5876" y="3471"/>
                  </a:cubicBezTo>
                  <a:cubicBezTo>
                    <a:pt x="5451" y="3471"/>
                    <a:pt x="5024" y="3460"/>
                    <a:pt x="4583" y="3436"/>
                  </a:cubicBezTo>
                  <a:cubicBezTo>
                    <a:pt x="3660" y="3400"/>
                    <a:pt x="2662" y="3229"/>
                    <a:pt x="1703" y="3229"/>
                  </a:cubicBezTo>
                  <a:cubicBezTo>
                    <a:pt x="1532" y="3229"/>
                    <a:pt x="1362" y="3235"/>
                    <a:pt x="1193" y="3248"/>
                  </a:cubicBezTo>
                  <a:cubicBezTo>
                    <a:pt x="1151" y="3143"/>
                    <a:pt x="1110" y="3059"/>
                    <a:pt x="1068" y="2955"/>
                  </a:cubicBezTo>
                  <a:cubicBezTo>
                    <a:pt x="1047" y="2892"/>
                    <a:pt x="1005" y="2808"/>
                    <a:pt x="984" y="2724"/>
                  </a:cubicBezTo>
                  <a:close/>
                  <a:moveTo>
                    <a:pt x="942" y="3415"/>
                  </a:moveTo>
                  <a:cubicBezTo>
                    <a:pt x="963" y="3415"/>
                    <a:pt x="984" y="3415"/>
                    <a:pt x="1026" y="3436"/>
                  </a:cubicBezTo>
                  <a:cubicBezTo>
                    <a:pt x="1026" y="3436"/>
                    <a:pt x="1047" y="3457"/>
                    <a:pt x="1047" y="3478"/>
                  </a:cubicBezTo>
                  <a:cubicBezTo>
                    <a:pt x="1068" y="3509"/>
                    <a:pt x="1104" y="3525"/>
                    <a:pt x="1138" y="3525"/>
                  </a:cubicBezTo>
                  <a:cubicBezTo>
                    <a:pt x="1172" y="3525"/>
                    <a:pt x="1204" y="3509"/>
                    <a:pt x="1214" y="3478"/>
                  </a:cubicBezTo>
                  <a:cubicBezTo>
                    <a:pt x="2281" y="3729"/>
                    <a:pt x="3516" y="3687"/>
                    <a:pt x="4583" y="3750"/>
                  </a:cubicBezTo>
                  <a:cubicBezTo>
                    <a:pt x="5180" y="3773"/>
                    <a:pt x="5777" y="3789"/>
                    <a:pt x="6370" y="3789"/>
                  </a:cubicBezTo>
                  <a:cubicBezTo>
                    <a:pt x="6858" y="3789"/>
                    <a:pt x="7344" y="3778"/>
                    <a:pt x="7826" y="3750"/>
                  </a:cubicBezTo>
                  <a:lnTo>
                    <a:pt x="7826" y="3750"/>
                  </a:lnTo>
                  <a:cubicBezTo>
                    <a:pt x="6382" y="4064"/>
                    <a:pt x="4960" y="4461"/>
                    <a:pt x="3537" y="4817"/>
                  </a:cubicBezTo>
                  <a:cubicBezTo>
                    <a:pt x="2679" y="5026"/>
                    <a:pt x="1821" y="5235"/>
                    <a:pt x="963" y="5445"/>
                  </a:cubicBezTo>
                  <a:cubicBezTo>
                    <a:pt x="818" y="5478"/>
                    <a:pt x="732" y="5524"/>
                    <a:pt x="668" y="5524"/>
                  </a:cubicBezTo>
                  <a:cubicBezTo>
                    <a:pt x="612" y="5524"/>
                    <a:pt x="572" y="5489"/>
                    <a:pt x="524" y="5382"/>
                  </a:cubicBezTo>
                  <a:cubicBezTo>
                    <a:pt x="461" y="5173"/>
                    <a:pt x="607" y="4901"/>
                    <a:pt x="649" y="4691"/>
                  </a:cubicBezTo>
                  <a:cubicBezTo>
                    <a:pt x="754" y="4273"/>
                    <a:pt x="838" y="3833"/>
                    <a:pt x="942" y="3415"/>
                  </a:cubicBezTo>
                  <a:close/>
                  <a:moveTo>
                    <a:pt x="762" y="0"/>
                  </a:moveTo>
                  <a:cubicBezTo>
                    <a:pt x="694" y="0"/>
                    <a:pt x="628" y="54"/>
                    <a:pt x="628" y="130"/>
                  </a:cubicBezTo>
                  <a:cubicBezTo>
                    <a:pt x="607" y="946"/>
                    <a:pt x="607" y="1762"/>
                    <a:pt x="649" y="2578"/>
                  </a:cubicBezTo>
                  <a:cubicBezTo>
                    <a:pt x="649" y="2599"/>
                    <a:pt x="649" y="2599"/>
                    <a:pt x="649" y="2620"/>
                  </a:cubicBezTo>
                  <a:cubicBezTo>
                    <a:pt x="649" y="2641"/>
                    <a:pt x="649" y="2662"/>
                    <a:pt x="649" y="2683"/>
                  </a:cubicBezTo>
                  <a:cubicBezTo>
                    <a:pt x="649" y="2770"/>
                    <a:pt x="722" y="2813"/>
                    <a:pt x="782" y="2813"/>
                  </a:cubicBezTo>
                  <a:cubicBezTo>
                    <a:pt x="795" y="2813"/>
                    <a:pt x="806" y="2812"/>
                    <a:pt x="817" y="2808"/>
                  </a:cubicBezTo>
                  <a:cubicBezTo>
                    <a:pt x="838" y="2892"/>
                    <a:pt x="858" y="2976"/>
                    <a:pt x="879" y="3038"/>
                  </a:cubicBezTo>
                  <a:cubicBezTo>
                    <a:pt x="900" y="3122"/>
                    <a:pt x="921" y="3206"/>
                    <a:pt x="942" y="3269"/>
                  </a:cubicBezTo>
                  <a:cubicBezTo>
                    <a:pt x="900" y="3289"/>
                    <a:pt x="858" y="3289"/>
                    <a:pt x="796" y="3289"/>
                  </a:cubicBezTo>
                  <a:cubicBezTo>
                    <a:pt x="775" y="3289"/>
                    <a:pt x="775" y="3352"/>
                    <a:pt x="796" y="3373"/>
                  </a:cubicBezTo>
                  <a:lnTo>
                    <a:pt x="838" y="3373"/>
                  </a:lnTo>
                  <a:cubicBezTo>
                    <a:pt x="607" y="3813"/>
                    <a:pt x="419" y="4252"/>
                    <a:pt x="294" y="4733"/>
                  </a:cubicBezTo>
                  <a:cubicBezTo>
                    <a:pt x="231" y="4963"/>
                    <a:pt x="1" y="5445"/>
                    <a:pt x="126" y="5675"/>
                  </a:cubicBezTo>
                  <a:cubicBezTo>
                    <a:pt x="219" y="5852"/>
                    <a:pt x="391" y="5914"/>
                    <a:pt x="594" y="5914"/>
                  </a:cubicBezTo>
                  <a:cubicBezTo>
                    <a:pt x="989" y="5914"/>
                    <a:pt x="1503" y="5681"/>
                    <a:pt x="1779" y="5612"/>
                  </a:cubicBezTo>
                  <a:cubicBezTo>
                    <a:pt x="4143" y="5026"/>
                    <a:pt x="6571" y="4545"/>
                    <a:pt x="8914" y="3833"/>
                  </a:cubicBezTo>
                  <a:cubicBezTo>
                    <a:pt x="9019" y="3813"/>
                    <a:pt x="9040" y="3708"/>
                    <a:pt x="8998" y="3624"/>
                  </a:cubicBezTo>
                  <a:cubicBezTo>
                    <a:pt x="9081" y="3541"/>
                    <a:pt x="9061" y="3373"/>
                    <a:pt x="8935" y="3352"/>
                  </a:cubicBezTo>
                  <a:cubicBezTo>
                    <a:pt x="6131" y="2662"/>
                    <a:pt x="3432" y="1260"/>
                    <a:pt x="838" y="25"/>
                  </a:cubicBezTo>
                  <a:cubicBezTo>
                    <a:pt x="815" y="8"/>
                    <a:pt x="788" y="0"/>
                    <a:pt x="762" y="0"/>
                  </a:cubicBezTo>
                  <a:close/>
                </a:path>
              </a:pathLst>
            </a:custGeom>
            <a:solidFill>
              <a:srgbClr val="000000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0"/>
            <p:cNvSpPr/>
            <p:nvPr/>
          </p:nvSpPr>
          <p:spPr>
            <a:xfrm>
              <a:off x="2840975" y="1959875"/>
              <a:ext cx="355875" cy="212000"/>
            </a:xfrm>
            <a:custGeom>
              <a:avLst/>
              <a:gdLst/>
              <a:ahLst/>
              <a:cxnLst/>
              <a:rect l="l" t="t" r="r" b="b"/>
              <a:pathLst>
                <a:path w="14235" h="8480" extrusionOk="0">
                  <a:moveTo>
                    <a:pt x="7825" y="1454"/>
                  </a:moveTo>
                  <a:cubicBezTo>
                    <a:pt x="7993" y="1496"/>
                    <a:pt x="8160" y="1496"/>
                    <a:pt x="8307" y="1559"/>
                  </a:cubicBezTo>
                  <a:cubicBezTo>
                    <a:pt x="8516" y="1643"/>
                    <a:pt x="8662" y="1768"/>
                    <a:pt x="8788" y="1915"/>
                  </a:cubicBezTo>
                  <a:cubicBezTo>
                    <a:pt x="9018" y="2500"/>
                    <a:pt x="8830" y="3170"/>
                    <a:pt x="8160" y="3316"/>
                  </a:cubicBezTo>
                  <a:cubicBezTo>
                    <a:pt x="8092" y="3333"/>
                    <a:pt x="8029" y="3340"/>
                    <a:pt x="7970" y="3340"/>
                  </a:cubicBezTo>
                  <a:cubicBezTo>
                    <a:pt x="7336" y="3340"/>
                    <a:pt x="7200" y="2475"/>
                    <a:pt x="7449" y="1977"/>
                  </a:cubicBezTo>
                  <a:cubicBezTo>
                    <a:pt x="7553" y="1768"/>
                    <a:pt x="7679" y="1601"/>
                    <a:pt x="7825" y="1454"/>
                  </a:cubicBezTo>
                  <a:close/>
                  <a:moveTo>
                    <a:pt x="3913" y="4112"/>
                  </a:moveTo>
                  <a:cubicBezTo>
                    <a:pt x="4289" y="4237"/>
                    <a:pt x="4645" y="4195"/>
                    <a:pt x="5001" y="4405"/>
                  </a:cubicBezTo>
                  <a:cubicBezTo>
                    <a:pt x="5231" y="4530"/>
                    <a:pt x="5419" y="4697"/>
                    <a:pt x="5587" y="4886"/>
                  </a:cubicBezTo>
                  <a:cubicBezTo>
                    <a:pt x="5608" y="5346"/>
                    <a:pt x="5545" y="5827"/>
                    <a:pt x="5084" y="6078"/>
                  </a:cubicBezTo>
                  <a:cubicBezTo>
                    <a:pt x="4955" y="6156"/>
                    <a:pt x="4808" y="6191"/>
                    <a:pt x="4660" y="6191"/>
                  </a:cubicBezTo>
                  <a:cubicBezTo>
                    <a:pt x="4326" y="6191"/>
                    <a:pt x="3982" y="6012"/>
                    <a:pt x="3808" y="5723"/>
                  </a:cubicBezTo>
                  <a:cubicBezTo>
                    <a:pt x="3557" y="5262"/>
                    <a:pt x="3662" y="4656"/>
                    <a:pt x="3892" y="4112"/>
                  </a:cubicBezTo>
                  <a:close/>
                  <a:moveTo>
                    <a:pt x="10649" y="0"/>
                  </a:moveTo>
                  <a:cubicBezTo>
                    <a:pt x="10538" y="0"/>
                    <a:pt x="10426" y="4"/>
                    <a:pt x="10315" y="11"/>
                  </a:cubicBezTo>
                  <a:cubicBezTo>
                    <a:pt x="9395" y="73"/>
                    <a:pt x="8349" y="387"/>
                    <a:pt x="7637" y="1057"/>
                  </a:cubicBezTo>
                  <a:cubicBezTo>
                    <a:pt x="7492" y="1032"/>
                    <a:pt x="7346" y="1020"/>
                    <a:pt x="7201" y="1020"/>
                  </a:cubicBezTo>
                  <a:cubicBezTo>
                    <a:pt x="5649" y="1020"/>
                    <a:pt x="4131" y="2391"/>
                    <a:pt x="3557" y="3902"/>
                  </a:cubicBezTo>
                  <a:cubicBezTo>
                    <a:pt x="3462" y="3885"/>
                    <a:pt x="3367" y="3878"/>
                    <a:pt x="3275" y="3878"/>
                  </a:cubicBezTo>
                  <a:cubicBezTo>
                    <a:pt x="2331" y="3878"/>
                    <a:pt x="1538" y="4704"/>
                    <a:pt x="1004" y="5409"/>
                  </a:cubicBezTo>
                  <a:cubicBezTo>
                    <a:pt x="356" y="6288"/>
                    <a:pt x="0" y="7459"/>
                    <a:pt x="670" y="8401"/>
                  </a:cubicBezTo>
                  <a:cubicBezTo>
                    <a:pt x="704" y="8456"/>
                    <a:pt x="754" y="8479"/>
                    <a:pt x="802" y="8479"/>
                  </a:cubicBezTo>
                  <a:cubicBezTo>
                    <a:pt x="901" y="8479"/>
                    <a:pt x="991" y="8381"/>
                    <a:pt x="921" y="8254"/>
                  </a:cubicBezTo>
                  <a:cubicBezTo>
                    <a:pt x="167" y="6643"/>
                    <a:pt x="1758" y="4342"/>
                    <a:pt x="3473" y="4112"/>
                  </a:cubicBezTo>
                  <a:lnTo>
                    <a:pt x="3473" y="4112"/>
                  </a:lnTo>
                  <a:cubicBezTo>
                    <a:pt x="3348" y="4446"/>
                    <a:pt x="3285" y="4802"/>
                    <a:pt x="3285" y="5137"/>
                  </a:cubicBezTo>
                  <a:cubicBezTo>
                    <a:pt x="3285" y="5910"/>
                    <a:pt x="3875" y="6595"/>
                    <a:pt x="4658" y="6595"/>
                  </a:cubicBezTo>
                  <a:cubicBezTo>
                    <a:pt x="4722" y="6595"/>
                    <a:pt x="4788" y="6590"/>
                    <a:pt x="4854" y="6581"/>
                  </a:cubicBezTo>
                  <a:cubicBezTo>
                    <a:pt x="5482" y="6497"/>
                    <a:pt x="5942" y="5911"/>
                    <a:pt x="5921" y="5304"/>
                  </a:cubicBezTo>
                  <a:cubicBezTo>
                    <a:pt x="5942" y="5283"/>
                    <a:pt x="5963" y="5262"/>
                    <a:pt x="5942" y="5241"/>
                  </a:cubicBezTo>
                  <a:cubicBezTo>
                    <a:pt x="5942" y="5179"/>
                    <a:pt x="5921" y="5116"/>
                    <a:pt x="5900" y="5053"/>
                  </a:cubicBezTo>
                  <a:cubicBezTo>
                    <a:pt x="5880" y="4969"/>
                    <a:pt x="5859" y="4907"/>
                    <a:pt x="5838" y="4823"/>
                  </a:cubicBezTo>
                  <a:cubicBezTo>
                    <a:pt x="5817" y="4802"/>
                    <a:pt x="5817" y="4802"/>
                    <a:pt x="5796" y="4781"/>
                  </a:cubicBezTo>
                  <a:cubicBezTo>
                    <a:pt x="5649" y="4509"/>
                    <a:pt x="5461" y="4258"/>
                    <a:pt x="5189" y="4091"/>
                  </a:cubicBezTo>
                  <a:cubicBezTo>
                    <a:pt x="4945" y="3916"/>
                    <a:pt x="4570" y="3756"/>
                    <a:pt x="4234" y="3756"/>
                  </a:cubicBezTo>
                  <a:cubicBezTo>
                    <a:pt x="4167" y="3756"/>
                    <a:pt x="4101" y="3763"/>
                    <a:pt x="4038" y="3777"/>
                  </a:cubicBezTo>
                  <a:cubicBezTo>
                    <a:pt x="4101" y="3630"/>
                    <a:pt x="4185" y="3505"/>
                    <a:pt x="4248" y="3379"/>
                  </a:cubicBezTo>
                  <a:cubicBezTo>
                    <a:pt x="4959" y="2228"/>
                    <a:pt x="6110" y="1454"/>
                    <a:pt x="7449" y="1245"/>
                  </a:cubicBezTo>
                  <a:lnTo>
                    <a:pt x="7449" y="1245"/>
                  </a:lnTo>
                  <a:cubicBezTo>
                    <a:pt x="7302" y="1412"/>
                    <a:pt x="7198" y="1580"/>
                    <a:pt x="7093" y="1768"/>
                  </a:cubicBezTo>
                  <a:cubicBezTo>
                    <a:pt x="6678" y="2577"/>
                    <a:pt x="6921" y="3735"/>
                    <a:pt x="8006" y="3735"/>
                  </a:cubicBezTo>
                  <a:cubicBezTo>
                    <a:pt x="8015" y="3735"/>
                    <a:pt x="8025" y="3735"/>
                    <a:pt x="8035" y="3735"/>
                  </a:cubicBezTo>
                  <a:cubicBezTo>
                    <a:pt x="9102" y="3735"/>
                    <a:pt x="9395" y="2500"/>
                    <a:pt x="8997" y="1705"/>
                  </a:cubicBezTo>
                  <a:cubicBezTo>
                    <a:pt x="8966" y="1658"/>
                    <a:pt x="8934" y="1635"/>
                    <a:pt x="8894" y="1635"/>
                  </a:cubicBezTo>
                  <a:cubicBezTo>
                    <a:pt x="8881" y="1635"/>
                    <a:pt x="8866" y="1637"/>
                    <a:pt x="8851" y="1643"/>
                  </a:cubicBezTo>
                  <a:cubicBezTo>
                    <a:pt x="8767" y="1496"/>
                    <a:pt x="8662" y="1392"/>
                    <a:pt x="8537" y="1287"/>
                  </a:cubicBezTo>
                  <a:cubicBezTo>
                    <a:pt x="8453" y="1224"/>
                    <a:pt x="8328" y="1182"/>
                    <a:pt x="8202" y="1140"/>
                  </a:cubicBezTo>
                  <a:cubicBezTo>
                    <a:pt x="8579" y="868"/>
                    <a:pt x="9039" y="680"/>
                    <a:pt x="9478" y="575"/>
                  </a:cubicBezTo>
                  <a:cubicBezTo>
                    <a:pt x="9918" y="460"/>
                    <a:pt x="10358" y="405"/>
                    <a:pt x="10795" y="405"/>
                  </a:cubicBezTo>
                  <a:cubicBezTo>
                    <a:pt x="11939" y="405"/>
                    <a:pt x="13055" y="782"/>
                    <a:pt x="14040" y="1433"/>
                  </a:cubicBezTo>
                  <a:cubicBezTo>
                    <a:pt x="14057" y="1444"/>
                    <a:pt x="14075" y="1449"/>
                    <a:pt x="14092" y="1449"/>
                  </a:cubicBezTo>
                  <a:cubicBezTo>
                    <a:pt x="14174" y="1449"/>
                    <a:pt x="14235" y="1336"/>
                    <a:pt x="14165" y="1266"/>
                  </a:cubicBezTo>
                  <a:cubicBezTo>
                    <a:pt x="13203" y="439"/>
                    <a:pt x="11923" y="0"/>
                    <a:pt x="10649" y="0"/>
                  </a:cubicBezTo>
                  <a:close/>
                </a:path>
              </a:pathLst>
            </a:custGeom>
            <a:solidFill>
              <a:srgbClr val="000000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10"/>
          <p:cNvSpPr/>
          <p:nvPr/>
        </p:nvSpPr>
        <p:spPr>
          <a:xfrm>
            <a:off x="1754625" y="4082928"/>
            <a:ext cx="1746988" cy="1647078"/>
          </a:xfrm>
          <a:custGeom>
            <a:avLst/>
            <a:gdLst/>
            <a:ahLst/>
            <a:cxnLst/>
            <a:rect l="l" t="t" r="r" b="b"/>
            <a:pathLst>
              <a:path w="13923" h="13127" extrusionOk="0">
                <a:moveTo>
                  <a:pt x="7170" y="0"/>
                </a:moveTo>
                <a:cubicBezTo>
                  <a:pt x="6971" y="0"/>
                  <a:pt x="6770" y="7"/>
                  <a:pt x="6566" y="21"/>
                </a:cubicBezTo>
                <a:cubicBezTo>
                  <a:pt x="5229" y="112"/>
                  <a:pt x="4044" y="598"/>
                  <a:pt x="2980" y="1358"/>
                </a:cubicBezTo>
                <a:cubicBezTo>
                  <a:pt x="2281" y="1844"/>
                  <a:pt x="1642" y="2422"/>
                  <a:pt x="1065" y="3091"/>
                </a:cubicBezTo>
                <a:cubicBezTo>
                  <a:pt x="761" y="3486"/>
                  <a:pt x="457" y="3911"/>
                  <a:pt x="183" y="4337"/>
                </a:cubicBezTo>
                <a:cubicBezTo>
                  <a:pt x="92" y="4489"/>
                  <a:pt x="62" y="4702"/>
                  <a:pt x="31" y="4884"/>
                </a:cubicBezTo>
                <a:cubicBezTo>
                  <a:pt x="1" y="5036"/>
                  <a:pt x="62" y="5157"/>
                  <a:pt x="214" y="5188"/>
                </a:cubicBezTo>
                <a:cubicBezTo>
                  <a:pt x="275" y="5188"/>
                  <a:pt x="396" y="5127"/>
                  <a:pt x="457" y="5066"/>
                </a:cubicBezTo>
                <a:cubicBezTo>
                  <a:pt x="822" y="4580"/>
                  <a:pt x="1186" y="4033"/>
                  <a:pt x="1612" y="3577"/>
                </a:cubicBezTo>
                <a:cubicBezTo>
                  <a:pt x="2767" y="2270"/>
                  <a:pt x="4135" y="1236"/>
                  <a:pt x="5776" y="629"/>
                </a:cubicBezTo>
                <a:cubicBezTo>
                  <a:pt x="6268" y="449"/>
                  <a:pt x="6751" y="359"/>
                  <a:pt x="7225" y="359"/>
                </a:cubicBezTo>
                <a:cubicBezTo>
                  <a:pt x="7954" y="359"/>
                  <a:pt x="8664" y="570"/>
                  <a:pt x="9363" y="993"/>
                </a:cubicBezTo>
                <a:cubicBezTo>
                  <a:pt x="9940" y="1358"/>
                  <a:pt x="10457" y="1784"/>
                  <a:pt x="10913" y="2300"/>
                </a:cubicBezTo>
                <a:cubicBezTo>
                  <a:pt x="12190" y="3850"/>
                  <a:pt x="12676" y="5583"/>
                  <a:pt x="12098" y="7559"/>
                </a:cubicBezTo>
                <a:cubicBezTo>
                  <a:pt x="11764" y="8653"/>
                  <a:pt x="11187" y="9626"/>
                  <a:pt x="10518" y="10568"/>
                </a:cubicBezTo>
                <a:cubicBezTo>
                  <a:pt x="9849" y="11449"/>
                  <a:pt x="8998" y="12057"/>
                  <a:pt x="7995" y="12483"/>
                </a:cubicBezTo>
                <a:cubicBezTo>
                  <a:pt x="7751" y="12564"/>
                  <a:pt x="7482" y="12670"/>
                  <a:pt x="7233" y="12670"/>
                </a:cubicBezTo>
                <a:cubicBezTo>
                  <a:pt x="7203" y="12670"/>
                  <a:pt x="7173" y="12668"/>
                  <a:pt x="7144" y="12665"/>
                </a:cubicBezTo>
                <a:cubicBezTo>
                  <a:pt x="5898" y="12635"/>
                  <a:pt x="4925" y="12118"/>
                  <a:pt x="4408" y="10963"/>
                </a:cubicBezTo>
                <a:cubicBezTo>
                  <a:pt x="3892" y="9930"/>
                  <a:pt x="3740" y="8835"/>
                  <a:pt x="3983" y="7711"/>
                </a:cubicBezTo>
                <a:cubicBezTo>
                  <a:pt x="4287" y="6373"/>
                  <a:pt x="5138" y="5492"/>
                  <a:pt x="6384" y="4975"/>
                </a:cubicBezTo>
                <a:cubicBezTo>
                  <a:pt x="6494" y="4926"/>
                  <a:pt x="6603" y="4902"/>
                  <a:pt x="6710" y="4902"/>
                </a:cubicBezTo>
                <a:cubicBezTo>
                  <a:pt x="6872" y="4902"/>
                  <a:pt x="7028" y="4957"/>
                  <a:pt x="7174" y="5066"/>
                </a:cubicBezTo>
                <a:cubicBezTo>
                  <a:pt x="7296" y="5188"/>
                  <a:pt x="7448" y="5279"/>
                  <a:pt x="7539" y="5431"/>
                </a:cubicBezTo>
                <a:cubicBezTo>
                  <a:pt x="8147" y="6191"/>
                  <a:pt x="8269" y="7042"/>
                  <a:pt x="7995" y="7954"/>
                </a:cubicBezTo>
                <a:cubicBezTo>
                  <a:pt x="7873" y="8440"/>
                  <a:pt x="7539" y="8835"/>
                  <a:pt x="7053" y="9048"/>
                </a:cubicBezTo>
                <a:cubicBezTo>
                  <a:pt x="6627" y="8744"/>
                  <a:pt x="6536" y="8349"/>
                  <a:pt x="6566" y="7893"/>
                </a:cubicBezTo>
                <a:cubicBezTo>
                  <a:pt x="6597" y="7650"/>
                  <a:pt x="6658" y="7437"/>
                  <a:pt x="6688" y="7224"/>
                </a:cubicBezTo>
                <a:cubicBezTo>
                  <a:pt x="6688" y="7072"/>
                  <a:pt x="6627" y="6920"/>
                  <a:pt x="6597" y="6738"/>
                </a:cubicBezTo>
                <a:cubicBezTo>
                  <a:pt x="6141" y="6768"/>
                  <a:pt x="5959" y="7012"/>
                  <a:pt x="5807" y="7285"/>
                </a:cubicBezTo>
                <a:cubicBezTo>
                  <a:pt x="5685" y="7468"/>
                  <a:pt x="5655" y="7711"/>
                  <a:pt x="5563" y="7893"/>
                </a:cubicBezTo>
                <a:cubicBezTo>
                  <a:pt x="5290" y="8501"/>
                  <a:pt x="5867" y="9352"/>
                  <a:pt x="6506" y="9413"/>
                </a:cubicBezTo>
                <a:cubicBezTo>
                  <a:pt x="6649" y="9429"/>
                  <a:pt x="6789" y="9437"/>
                  <a:pt x="6925" y="9437"/>
                </a:cubicBezTo>
                <a:cubicBezTo>
                  <a:pt x="7826" y="9437"/>
                  <a:pt x="8561" y="9081"/>
                  <a:pt x="9089" y="8288"/>
                </a:cubicBezTo>
                <a:cubicBezTo>
                  <a:pt x="9636" y="7407"/>
                  <a:pt x="9636" y="6465"/>
                  <a:pt x="9120" y="5553"/>
                </a:cubicBezTo>
                <a:cubicBezTo>
                  <a:pt x="8755" y="4914"/>
                  <a:pt x="8177" y="4580"/>
                  <a:pt x="7448" y="4519"/>
                </a:cubicBezTo>
                <a:cubicBezTo>
                  <a:pt x="7296" y="4504"/>
                  <a:pt x="7144" y="4496"/>
                  <a:pt x="6992" y="4496"/>
                </a:cubicBezTo>
                <a:cubicBezTo>
                  <a:pt x="6840" y="4496"/>
                  <a:pt x="6688" y="4504"/>
                  <a:pt x="6536" y="4519"/>
                </a:cubicBezTo>
                <a:cubicBezTo>
                  <a:pt x="4804" y="4732"/>
                  <a:pt x="3497" y="5583"/>
                  <a:pt x="2858" y="7224"/>
                </a:cubicBezTo>
                <a:cubicBezTo>
                  <a:pt x="2250" y="8835"/>
                  <a:pt x="2554" y="10386"/>
                  <a:pt x="3436" y="11845"/>
                </a:cubicBezTo>
                <a:cubicBezTo>
                  <a:pt x="3740" y="12331"/>
                  <a:pt x="4196" y="12665"/>
                  <a:pt x="4743" y="12848"/>
                </a:cubicBezTo>
                <a:cubicBezTo>
                  <a:pt x="5301" y="13034"/>
                  <a:pt x="5860" y="13127"/>
                  <a:pt x="6439" y="13127"/>
                </a:cubicBezTo>
                <a:cubicBezTo>
                  <a:pt x="6521" y="13127"/>
                  <a:pt x="6604" y="13125"/>
                  <a:pt x="6688" y="13121"/>
                </a:cubicBezTo>
                <a:cubicBezTo>
                  <a:pt x="8633" y="12939"/>
                  <a:pt x="10275" y="12118"/>
                  <a:pt x="11582" y="10629"/>
                </a:cubicBezTo>
                <a:cubicBezTo>
                  <a:pt x="12524" y="9565"/>
                  <a:pt x="13132" y="8319"/>
                  <a:pt x="13466" y="6951"/>
                </a:cubicBezTo>
                <a:cubicBezTo>
                  <a:pt x="13922" y="5249"/>
                  <a:pt x="13497" y="3699"/>
                  <a:pt x="12372" y="2361"/>
                </a:cubicBezTo>
                <a:cubicBezTo>
                  <a:pt x="10986" y="726"/>
                  <a:pt x="9221" y="0"/>
                  <a:pt x="717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chemeClr val="accen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1474775" y="1357675"/>
            <a:ext cx="2291700" cy="77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2"/>
          </p:nvPr>
        </p:nvSpPr>
        <p:spPr>
          <a:xfrm>
            <a:off x="4633775" y="1357675"/>
            <a:ext cx="2291700" cy="77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3"/>
          </p:nvPr>
        </p:nvSpPr>
        <p:spPr>
          <a:xfrm>
            <a:off x="1474775" y="3067866"/>
            <a:ext cx="2291700" cy="77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4"/>
          </p:nvPr>
        </p:nvSpPr>
        <p:spPr>
          <a:xfrm>
            <a:off x="4633775" y="3067866"/>
            <a:ext cx="2291700" cy="77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5"/>
          </p:nvPr>
        </p:nvSpPr>
        <p:spPr>
          <a:xfrm>
            <a:off x="1474775" y="2129400"/>
            <a:ext cx="2291700" cy="664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6"/>
          </p:nvPr>
        </p:nvSpPr>
        <p:spPr>
          <a:xfrm>
            <a:off x="4633775" y="2129400"/>
            <a:ext cx="2291700" cy="664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7"/>
          </p:nvPr>
        </p:nvSpPr>
        <p:spPr>
          <a:xfrm>
            <a:off x="1474775" y="3836775"/>
            <a:ext cx="2291700" cy="664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8"/>
          </p:nvPr>
        </p:nvSpPr>
        <p:spPr>
          <a:xfrm>
            <a:off x="4633775" y="3836775"/>
            <a:ext cx="2291700" cy="664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9" hasCustomPrompt="1"/>
          </p:nvPr>
        </p:nvSpPr>
        <p:spPr>
          <a:xfrm>
            <a:off x="611647" y="1445625"/>
            <a:ext cx="8727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13" hasCustomPrompt="1"/>
          </p:nvPr>
        </p:nvSpPr>
        <p:spPr>
          <a:xfrm>
            <a:off x="3766472" y="1445625"/>
            <a:ext cx="8727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14" hasCustomPrompt="1"/>
          </p:nvPr>
        </p:nvSpPr>
        <p:spPr>
          <a:xfrm>
            <a:off x="611647" y="3155837"/>
            <a:ext cx="8727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15" hasCustomPrompt="1"/>
          </p:nvPr>
        </p:nvSpPr>
        <p:spPr>
          <a:xfrm>
            <a:off x="3766472" y="3155837"/>
            <a:ext cx="8727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/>
          <p:nvPr/>
        </p:nvSpPr>
        <p:spPr>
          <a:xfrm>
            <a:off x="-616168" y="1704920"/>
            <a:ext cx="1625515" cy="1197815"/>
          </a:xfrm>
          <a:custGeom>
            <a:avLst/>
            <a:gdLst/>
            <a:ahLst/>
            <a:cxnLst/>
            <a:rect l="l" t="t" r="r" b="b"/>
            <a:pathLst>
              <a:path w="14311" h="10546" extrusionOk="0">
                <a:moveTo>
                  <a:pt x="4628" y="4800"/>
                </a:moveTo>
                <a:cubicBezTo>
                  <a:pt x="5257" y="4800"/>
                  <a:pt x="5841" y="4852"/>
                  <a:pt x="5938" y="4949"/>
                </a:cubicBezTo>
                <a:cubicBezTo>
                  <a:pt x="5972" y="4983"/>
                  <a:pt x="6005" y="5249"/>
                  <a:pt x="5972" y="5516"/>
                </a:cubicBezTo>
                <a:cubicBezTo>
                  <a:pt x="5938" y="6250"/>
                  <a:pt x="5571" y="7117"/>
                  <a:pt x="5171" y="7551"/>
                </a:cubicBezTo>
                <a:cubicBezTo>
                  <a:pt x="4775" y="7947"/>
                  <a:pt x="4191" y="8147"/>
                  <a:pt x="3589" y="8147"/>
                </a:cubicBezTo>
                <a:cubicBezTo>
                  <a:pt x="2974" y="8147"/>
                  <a:pt x="2341" y="7939"/>
                  <a:pt x="1869" y="7518"/>
                </a:cubicBezTo>
                <a:cubicBezTo>
                  <a:pt x="1335" y="7051"/>
                  <a:pt x="1202" y="6817"/>
                  <a:pt x="1202" y="6417"/>
                </a:cubicBezTo>
                <a:cubicBezTo>
                  <a:pt x="1168" y="6050"/>
                  <a:pt x="1202" y="5917"/>
                  <a:pt x="1502" y="5650"/>
                </a:cubicBezTo>
                <a:cubicBezTo>
                  <a:pt x="1902" y="5249"/>
                  <a:pt x="2402" y="5049"/>
                  <a:pt x="3370" y="4883"/>
                </a:cubicBezTo>
                <a:cubicBezTo>
                  <a:pt x="3704" y="4827"/>
                  <a:pt x="4178" y="4800"/>
                  <a:pt x="4628" y="4800"/>
                </a:cubicBezTo>
                <a:close/>
                <a:moveTo>
                  <a:pt x="9502" y="7892"/>
                </a:moveTo>
                <a:cubicBezTo>
                  <a:pt x="9536" y="7892"/>
                  <a:pt x="9561" y="7900"/>
                  <a:pt x="9574" y="7918"/>
                </a:cubicBezTo>
                <a:cubicBezTo>
                  <a:pt x="9641" y="7951"/>
                  <a:pt x="9641" y="8252"/>
                  <a:pt x="9641" y="8552"/>
                </a:cubicBezTo>
                <a:cubicBezTo>
                  <a:pt x="9608" y="9052"/>
                  <a:pt x="9574" y="9152"/>
                  <a:pt x="9274" y="9386"/>
                </a:cubicBezTo>
                <a:cubicBezTo>
                  <a:pt x="9076" y="9539"/>
                  <a:pt x="8633" y="9635"/>
                  <a:pt x="8296" y="9635"/>
                </a:cubicBezTo>
                <a:cubicBezTo>
                  <a:pt x="8121" y="9635"/>
                  <a:pt x="7975" y="9610"/>
                  <a:pt x="7906" y="9553"/>
                </a:cubicBezTo>
                <a:cubicBezTo>
                  <a:pt x="7806" y="9419"/>
                  <a:pt x="8040" y="8852"/>
                  <a:pt x="8373" y="8552"/>
                </a:cubicBezTo>
                <a:cubicBezTo>
                  <a:pt x="8691" y="8234"/>
                  <a:pt x="9283" y="7892"/>
                  <a:pt x="9502" y="7892"/>
                </a:cubicBezTo>
                <a:close/>
                <a:moveTo>
                  <a:pt x="1668" y="0"/>
                </a:moveTo>
                <a:cubicBezTo>
                  <a:pt x="1629" y="0"/>
                  <a:pt x="1596" y="4"/>
                  <a:pt x="1569" y="12"/>
                </a:cubicBezTo>
                <a:cubicBezTo>
                  <a:pt x="1268" y="112"/>
                  <a:pt x="1102" y="346"/>
                  <a:pt x="1168" y="579"/>
                </a:cubicBezTo>
                <a:cubicBezTo>
                  <a:pt x="1202" y="746"/>
                  <a:pt x="1335" y="813"/>
                  <a:pt x="1769" y="913"/>
                </a:cubicBezTo>
                <a:cubicBezTo>
                  <a:pt x="2603" y="1080"/>
                  <a:pt x="3670" y="1747"/>
                  <a:pt x="4571" y="2648"/>
                </a:cubicBezTo>
                <a:cubicBezTo>
                  <a:pt x="4971" y="3048"/>
                  <a:pt x="5371" y="3515"/>
                  <a:pt x="5471" y="3648"/>
                </a:cubicBezTo>
                <a:lnTo>
                  <a:pt x="5605" y="3915"/>
                </a:lnTo>
                <a:lnTo>
                  <a:pt x="4371" y="3949"/>
                </a:lnTo>
                <a:cubicBezTo>
                  <a:pt x="2803" y="3982"/>
                  <a:pt x="1735" y="4282"/>
                  <a:pt x="1001" y="4916"/>
                </a:cubicBezTo>
                <a:cubicBezTo>
                  <a:pt x="34" y="5750"/>
                  <a:pt x="1" y="6751"/>
                  <a:pt x="901" y="7785"/>
                </a:cubicBezTo>
                <a:cubicBezTo>
                  <a:pt x="1609" y="8590"/>
                  <a:pt x="2620" y="9038"/>
                  <a:pt x="3634" y="9038"/>
                </a:cubicBezTo>
                <a:cubicBezTo>
                  <a:pt x="4006" y="9038"/>
                  <a:pt x="4379" y="8977"/>
                  <a:pt x="4737" y="8852"/>
                </a:cubicBezTo>
                <a:cubicBezTo>
                  <a:pt x="5271" y="8685"/>
                  <a:pt x="5371" y="8585"/>
                  <a:pt x="5838" y="8085"/>
                </a:cubicBezTo>
                <a:cubicBezTo>
                  <a:pt x="6472" y="7351"/>
                  <a:pt x="6806" y="6584"/>
                  <a:pt x="6839" y="5683"/>
                </a:cubicBezTo>
                <a:lnTo>
                  <a:pt x="6872" y="5083"/>
                </a:lnTo>
                <a:lnTo>
                  <a:pt x="7506" y="5350"/>
                </a:lnTo>
                <a:cubicBezTo>
                  <a:pt x="7973" y="5550"/>
                  <a:pt x="8273" y="5783"/>
                  <a:pt x="8674" y="6183"/>
                </a:cubicBezTo>
                <a:cubicBezTo>
                  <a:pt x="8974" y="6484"/>
                  <a:pt x="9207" y="6784"/>
                  <a:pt x="9207" y="6851"/>
                </a:cubicBezTo>
                <a:cubicBezTo>
                  <a:pt x="9207" y="6917"/>
                  <a:pt x="8974" y="7084"/>
                  <a:pt x="8674" y="7251"/>
                </a:cubicBezTo>
                <a:cubicBezTo>
                  <a:pt x="6739" y="8318"/>
                  <a:pt x="6405" y="10286"/>
                  <a:pt x="8107" y="10520"/>
                </a:cubicBezTo>
                <a:cubicBezTo>
                  <a:pt x="8195" y="10538"/>
                  <a:pt x="8293" y="10546"/>
                  <a:pt x="8397" y="10546"/>
                </a:cubicBezTo>
                <a:cubicBezTo>
                  <a:pt x="8879" y="10546"/>
                  <a:pt x="9484" y="10367"/>
                  <a:pt x="9841" y="10120"/>
                </a:cubicBezTo>
                <a:cubicBezTo>
                  <a:pt x="10275" y="9786"/>
                  <a:pt x="10542" y="9086"/>
                  <a:pt x="10542" y="8252"/>
                </a:cubicBezTo>
                <a:cubicBezTo>
                  <a:pt x="10542" y="7584"/>
                  <a:pt x="10542" y="7551"/>
                  <a:pt x="10842" y="7551"/>
                </a:cubicBezTo>
                <a:cubicBezTo>
                  <a:pt x="10861" y="7550"/>
                  <a:pt x="10880" y="7549"/>
                  <a:pt x="10901" y="7549"/>
                </a:cubicBezTo>
                <a:cubicBezTo>
                  <a:pt x="11319" y="7549"/>
                  <a:pt x="12095" y="7865"/>
                  <a:pt x="12476" y="8152"/>
                </a:cubicBezTo>
                <a:cubicBezTo>
                  <a:pt x="12676" y="8285"/>
                  <a:pt x="12943" y="8585"/>
                  <a:pt x="13077" y="8819"/>
                </a:cubicBezTo>
                <a:cubicBezTo>
                  <a:pt x="13454" y="9447"/>
                  <a:pt x="13566" y="9640"/>
                  <a:pt x="13712" y="9640"/>
                </a:cubicBezTo>
                <a:cubicBezTo>
                  <a:pt x="13760" y="9640"/>
                  <a:pt x="13811" y="9619"/>
                  <a:pt x="13877" y="9586"/>
                </a:cubicBezTo>
                <a:cubicBezTo>
                  <a:pt x="14244" y="9452"/>
                  <a:pt x="14311" y="9152"/>
                  <a:pt x="14044" y="8685"/>
                </a:cubicBezTo>
                <a:cubicBezTo>
                  <a:pt x="13677" y="8051"/>
                  <a:pt x="13277" y="7584"/>
                  <a:pt x="12743" y="7251"/>
                </a:cubicBezTo>
                <a:cubicBezTo>
                  <a:pt x="12217" y="6879"/>
                  <a:pt x="11518" y="6680"/>
                  <a:pt x="10834" y="6680"/>
                </a:cubicBezTo>
                <a:cubicBezTo>
                  <a:pt x="10781" y="6680"/>
                  <a:pt x="10728" y="6681"/>
                  <a:pt x="10675" y="6684"/>
                </a:cubicBezTo>
                <a:cubicBezTo>
                  <a:pt x="10575" y="6691"/>
                  <a:pt x="10491" y="6695"/>
                  <a:pt x="10421" y="6695"/>
                </a:cubicBezTo>
                <a:cubicBezTo>
                  <a:pt x="10167" y="6695"/>
                  <a:pt x="10094" y="6641"/>
                  <a:pt x="10041" y="6484"/>
                </a:cubicBezTo>
                <a:cubicBezTo>
                  <a:pt x="9641" y="5616"/>
                  <a:pt x="8674" y="4816"/>
                  <a:pt x="7473" y="4382"/>
                </a:cubicBezTo>
                <a:lnTo>
                  <a:pt x="6706" y="4115"/>
                </a:lnTo>
                <a:lnTo>
                  <a:pt x="6405" y="3515"/>
                </a:lnTo>
                <a:cubicBezTo>
                  <a:pt x="5905" y="2581"/>
                  <a:pt x="5171" y="1780"/>
                  <a:pt x="4104" y="1080"/>
                </a:cubicBezTo>
                <a:cubicBezTo>
                  <a:pt x="3215" y="498"/>
                  <a:pt x="2102" y="0"/>
                  <a:pt x="16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13"/>
          <p:cNvGrpSpPr/>
          <p:nvPr/>
        </p:nvGrpSpPr>
        <p:grpSpPr>
          <a:xfrm>
            <a:off x="8500538" y="-3333"/>
            <a:ext cx="795856" cy="949902"/>
            <a:chOff x="4336600" y="1850100"/>
            <a:chExt cx="129275" cy="154300"/>
          </a:xfrm>
        </p:grpSpPr>
        <p:sp>
          <p:nvSpPr>
            <p:cNvPr id="81" name="Google Shape;81;p13"/>
            <p:cNvSpPr/>
            <p:nvPr/>
          </p:nvSpPr>
          <p:spPr>
            <a:xfrm>
              <a:off x="4351600" y="1850100"/>
              <a:ext cx="114275" cy="154300"/>
            </a:xfrm>
            <a:custGeom>
              <a:avLst/>
              <a:gdLst/>
              <a:ahLst/>
              <a:cxnLst/>
              <a:rect l="l" t="t" r="r" b="b"/>
              <a:pathLst>
                <a:path w="4571" h="6172" fill="none" extrusionOk="0">
                  <a:moveTo>
                    <a:pt x="4571" y="0"/>
                  </a:moveTo>
                  <a:cubicBezTo>
                    <a:pt x="4471" y="401"/>
                    <a:pt x="4204" y="701"/>
                    <a:pt x="3937" y="1001"/>
                  </a:cubicBezTo>
                  <a:cubicBezTo>
                    <a:pt x="2503" y="2636"/>
                    <a:pt x="1202" y="4370"/>
                    <a:pt x="1" y="6172"/>
                  </a:cubicBezTo>
                </a:path>
              </a:pathLst>
            </a:custGeom>
            <a:noFill/>
            <a:ln w="1143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4336600" y="1885950"/>
              <a:ext cx="124275" cy="80925"/>
            </a:xfrm>
            <a:custGeom>
              <a:avLst/>
              <a:gdLst/>
              <a:ahLst/>
              <a:cxnLst/>
              <a:rect l="l" t="t" r="r" b="b"/>
              <a:pathLst>
                <a:path w="4971" h="3237" fill="none" extrusionOk="0">
                  <a:moveTo>
                    <a:pt x="4971" y="3237"/>
                  </a:moveTo>
                  <a:cubicBezTo>
                    <a:pt x="3336" y="2069"/>
                    <a:pt x="1702" y="1002"/>
                    <a:pt x="1" y="1"/>
                  </a:cubicBezTo>
                </a:path>
              </a:pathLst>
            </a:custGeom>
            <a:noFill/>
            <a:ln w="1143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" name="Google Shape;83;p13"/>
          <p:cNvSpPr/>
          <p:nvPr/>
        </p:nvSpPr>
        <p:spPr>
          <a:xfrm rot="8593847">
            <a:off x="5762837" y="-1013850"/>
            <a:ext cx="872693" cy="2374361"/>
          </a:xfrm>
          <a:custGeom>
            <a:avLst/>
            <a:gdLst/>
            <a:ahLst/>
            <a:cxnLst/>
            <a:rect l="l" t="t" r="r" b="b"/>
            <a:pathLst>
              <a:path w="5944" h="16172" extrusionOk="0">
                <a:moveTo>
                  <a:pt x="3530" y="1"/>
                </a:moveTo>
                <a:cubicBezTo>
                  <a:pt x="3326" y="1"/>
                  <a:pt x="3111" y="46"/>
                  <a:pt x="2888" y="146"/>
                </a:cubicBezTo>
                <a:cubicBezTo>
                  <a:pt x="1507" y="774"/>
                  <a:pt x="943" y="3431"/>
                  <a:pt x="691" y="4749"/>
                </a:cubicBezTo>
                <a:cubicBezTo>
                  <a:pt x="294" y="6674"/>
                  <a:pt x="252" y="8662"/>
                  <a:pt x="252" y="10629"/>
                </a:cubicBezTo>
                <a:cubicBezTo>
                  <a:pt x="252" y="12073"/>
                  <a:pt x="1" y="14751"/>
                  <a:pt x="1215" y="15860"/>
                </a:cubicBezTo>
                <a:cubicBezTo>
                  <a:pt x="1455" y="16080"/>
                  <a:pt x="1713" y="16171"/>
                  <a:pt x="1971" y="16171"/>
                </a:cubicBezTo>
                <a:cubicBezTo>
                  <a:pt x="2745" y="16171"/>
                  <a:pt x="3521" y="15347"/>
                  <a:pt x="3851" y="14688"/>
                </a:cubicBezTo>
                <a:cubicBezTo>
                  <a:pt x="4625" y="13098"/>
                  <a:pt x="4437" y="11006"/>
                  <a:pt x="4479" y="9290"/>
                </a:cubicBezTo>
                <a:cubicBezTo>
                  <a:pt x="4500" y="8097"/>
                  <a:pt x="4521" y="6905"/>
                  <a:pt x="4500" y="5712"/>
                </a:cubicBezTo>
                <a:cubicBezTo>
                  <a:pt x="4479" y="4770"/>
                  <a:pt x="4562" y="3724"/>
                  <a:pt x="4207" y="2824"/>
                </a:cubicBezTo>
                <a:cubicBezTo>
                  <a:pt x="3999" y="2292"/>
                  <a:pt x="3734" y="2086"/>
                  <a:pt x="3459" y="2086"/>
                </a:cubicBezTo>
                <a:cubicBezTo>
                  <a:pt x="2848" y="2086"/>
                  <a:pt x="2184" y="3101"/>
                  <a:pt x="1968" y="3808"/>
                </a:cubicBezTo>
                <a:cubicBezTo>
                  <a:pt x="1298" y="6047"/>
                  <a:pt x="1215" y="8725"/>
                  <a:pt x="1549" y="11026"/>
                </a:cubicBezTo>
                <a:cubicBezTo>
                  <a:pt x="1558" y="11118"/>
                  <a:pt x="1623" y="11157"/>
                  <a:pt x="1693" y="11157"/>
                </a:cubicBezTo>
                <a:cubicBezTo>
                  <a:pt x="1784" y="11157"/>
                  <a:pt x="1884" y="11091"/>
                  <a:pt x="1884" y="10985"/>
                </a:cubicBezTo>
                <a:cubicBezTo>
                  <a:pt x="1926" y="8976"/>
                  <a:pt x="1926" y="7009"/>
                  <a:pt x="2261" y="5042"/>
                </a:cubicBezTo>
                <a:cubicBezTo>
                  <a:pt x="2324" y="4666"/>
                  <a:pt x="2386" y="4289"/>
                  <a:pt x="2491" y="3954"/>
                </a:cubicBezTo>
                <a:cubicBezTo>
                  <a:pt x="2596" y="3557"/>
                  <a:pt x="2784" y="3201"/>
                  <a:pt x="3035" y="2887"/>
                </a:cubicBezTo>
                <a:cubicBezTo>
                  <a:pt x="3286" y="3055"/>
                  <a:pt x="3537" y="3201"/>
                  <a:pt x="3788" y="3368"/>
                </a:cubicBezTo>
                <a:cubicBezTo>
                  <a:pt x="4144" y="4017"/>
                  <a:pt x="3893" y="5649"/>
                  <a:pt x="3893" y="6381"/>
                </a:cubicBezTo>
                <a:cubicBezTo>
                  <a:pt x="3872" y="8244"/>
                  <a:pt x="3851" y="10106"/>
                  <a:pt x="3725" y="11968"/>
                </a:cubicBezTo>
                <a:cubicBezTo>
                  <a:pt x="3684" y="12742"/>
                  <a:pt x="3621" y="13537"/>
                  <a:pt x="3307" y="14249"/>
                </a:cubicBezTo>
                <a:cubicBezTo>
                  <a:pt x="3168" y="14606"/>
                  <a:pt x="2710" y="15470"/>
                  <a:pt x="2235" y="15470"/>
                </a:cubicBezTo>
                <a:cubicBezTo>
                  <a:pt x="2208" y="15470"/>
                  <a:pt x="2182" y="15468"/>
                  <a:pt x="2156" y="15462"/>
                </a:cubicBezTo>
                <a:cubicBezTo>
                  <a:pt x="1570" y="15358"/>
                  <a:pt x="1235" y="14500"/>
                  <a:pt x="1110" y="14019"/>
                </a:cubicBezTo>
                <a:cubicBezTo>
                  <a:pt x="754" y="12366"/>
                  <a:pt x="880" y="10545"/>
                  <a:pt x="922" y="8892"/>
                </a:cubicBezTo>
                <a:cubicBezTo>
                  <a:pt x="963" y="7177"/>
                  <a:pt x="1110" y="5461"/>
                  <a:pt x="1591" y="3808"/>
                </a:cubicBezTo>
                <a:cubicBezTo>
                  <a:pt x="1842" y="2950"/>
                  <a:pt x="2135" y="1820"/>
                  <a:pt x="2742" y="1151"/>
                </a:cubicBezTo>
                <a:cubicBezTo>
                  <a:pt x="3075" y="788"/>
                  <a:pt x="3368" y="640"/>
                  <a:pt x="3623" y="640"/>
                </a:cubicBezTo>
                <a:cubicBezTo>
                  <a:pt x="4470" y="640"/>
                  <a:pt x="4886" y="2285"/>
                  <a:pt x="4918" y="3138"/>
                </a:cubicBezTo>
                <a:cubicBezTo>
                  <a:pt x="4981" y="5084"/>
                  <a:pt x="4897" y="7051"/>
                  <a:pt x="4730" y="8997"/>
                </a:cubicBezTo>
                <a:cubicBezTo>
                  <a:pt x="4709" y="9227"/>
                  <a:pt x="4887" y="9342"/>
                  <a:pt x="5072" y="9342"/>
                </a:cubicBezTo>
                <a:cubicBezTo>
                  <a:pt x="5258" y="9342"/>
                  <a:pt x="5452" y="9227"/>
                  <a:pt x="5462" y="8997"/>
                </a:cubicBezTo>
                <a:cubicBezTo>
                  <a:pt x="5650" y="6758"/>
                  <a:pt x="5943" y="4205"/>
                  <a:pt x="5462" y="1987"/>
                </a:cubicBezTo>
                <a:cubicBezTo>
                  <a:pt x="5254" y="1051"/>
                  <a:pt x="4515" y="1"/>
                  <a:pt x="35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bg>
      <p:bgPr>
        <a:solidFill>
          <a:schemeClr val="accen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/>
          <p:nvPr/>
        </p:nvSpPr>
        <p:spPr>
          <a:xfrm rot="2160909">
            <a:off x="-158719" y="3208730"/>
            <a:ext cx="1604922" cy="3221432"/>
          </a:xfrm>
          <a:custGeom>
            <a:avLst/>
            <a:gdLst/>
            <a:ahLst/>
            <a:cxnLst/>
            <a:rect l="l" t="t" r="r" b="b"/>
            <a:pathLst>
              <a:path w="30518" h="61254" extrusionOk="0">
                <a:moveTo>
                  <a:pt x="25047" y="6123"/>
                </a:moveTo>
                <a:cubicBezTo>
                  <a:pt x="25047" y="6123"/>
                  <a:pt x="25047" y="6153"/>
                  <a:pt x="25016" y="6184"/>
                </a:cubicBezTo>
                <a:lnTo>
                  <a:pt x="24925" y="6184"/>
                </a:lnTo>
                <a:cubicBezTo>
                  <a:pt x="24925" y="6153"/>
                  <a:pt x="24925" y="6123"/>
                  <a:pt x="24925" y="6123"/>
                </a:cubicBezTo>
                <a:close/>
                <a:moveTo>
                  <a:pt x="9517" y="0"/>
                </a:moveTo>
                <a:cubicBezTo>
                  <a:pt x="8609" y="0"/>
                  <a:pt x="7724" y="256"/>
                  <a:pt x="6839" y="622"/>
                </a:cubicBezTo>
                <a:cubicBezTo>
                  <a:pt x="6748" y="682"/>
                  <a:pt x="6657" y="773"/>
                  <a:pt x="6566" y="834"/>
                </a:cubicBezTo>
                <a:cubicBezTo>
                  <a:pt x="5988" y="1351"/>
                  <a:pt x="5411" y="1837"/>
                  <a:pt x="4894" y="2384"/>
                </a:cubicBezTo>
                <a:cubicBezTo>
                  <a:pt x="4347" y="2962"/>
                  <a:pt x="3830" y="3570"/>
                  <a:pt x="3344" y="4208"/>
                </a:cubicBezTo>
                <a:cubicBezTo>
                  <a:pt x="3162" y="4451"/>
                  <a:pt x="3040" y="4755"/>
                  <a:pt x="2979" y="5029"/>
                </a:cubicBezTo>
                <a:cubicBezTo>
                  <a:pt x="2918" y="5394"/>
                  <a:pt x="2645" y="5576"/>
                  <a:pt x="2523" y="5850"/>
                </a:cubicBezTo>
                <a:cubicBezTo>
                  <a:pt x="2493" y="5910"/>
                  <a:pt x="2463" y="5971"/>
                  <a:pt x="2432" y="6032"/>
                </a:cubicBezTo>
                <a:cubicBezTo>
                  <a:pt x="2250" y="6853"/>
                  <a:pt x="1946" y="7612"/>
                  <a:pt x="1581" y="8372"/>
                </a:cubicBezTo>
                <a:cubicBezTo>
                  <a:pt x="1399" y="8737"/>
                  <a:pt x="1368" y="9223"/>
                  <a:pt x="1216" y="9649"/>
                </a:cubicBezTo>
                <a:cubicBezTo>
                  <a:pt x="1186" y="9740"/>
                  <a:pt x="1186" y="9862"/>
                  <a:pt x="1247" y="9953"/>
                </a:cubicBezTo>
                <a:cubicBezTo>
                  <a:pt x="1307" y="10044"/>
                  <a:pt x="1429" y="10135"/>
                  <a:pt x="1551" y="10227"/>
                </a:cubicBezTo>
                <a:cubicBezTo>
                  <a:pt x="1429" y="10257"/>
                  <a:pt x="1307" y="10287"/>
                  <a:pt x="1216" y="10318"/>
                </a:cubicBezTo>
                <a:cubicBezTo>
                  <a:pt x="1155" y="10348"/>
                  <a:pt x="1155" y="10439"/>
                  <a:pt x="1155" y="10500"/>
                </a:cubicBezTo>
                <a:cubicBezTo>
                  <a:pt x="1338" y="11017"/>
                  <a:pt x="1155" y="11473"/>
                  <a:pt x="973" y="11929"/>
                </a:cubicBezTo>
                <a:cubicBezTo>
                  <a:pt x="882" y="12202"/>
                  <a:pt x="730" y="12445"/>
                  <a:pt x="608" y="12719"/>
                </a:cubicBezTo>
                <a:cubicBezTo>
                  <a:pt x="487" y="12993"/>
                  <a:pt x="426" y="13266"/>
                  <a:pt x="669" y="13540"/>
                </a:cubicBezTo>
                <a:cubicBezTo>
                  <a:pt x="791" y="13692"/>
                  <a:pt x="882" y="13965"/>
                  <a:pt x="821" y="14148"/>
                </a:cubicBezTo>
                <a:cubicBezTo>
                  <a:pt x="669" y="14512"/>
                  <a:pt x="608" y="14847"/>
                  <a:pt x="639" y="15242"/>
                </a:cubicBezTo>
                <a:cubicBezTo>
                  <a:pt x="669" y="15819"/>
                  <a:pt x="244" y="16427"/>
                  <a:pt x="760" y="17005"/>
                </a:cubicBezTo>
                <a:cubicBezTo>
                  <a:pt x="760" y="17005"/>
                  <a:pt x="730" y="17035"/>
                  <a:pt x="700" y="17066"/>
                </a:cubicBezTo>
                <a:cubicBezTo>
                  <a:pt x="456" y="17643"/>
                  <a:pt x="396" y="18251"/>
                  <a:pt x="426" y="18889"/>
                </a:cubicBezTo>
                <a:cubicBezTo>
                  <a:pt x="426" y="19224"/>
                  <a:pt x="426" y="19558"/>
                  <a:pt x="456" y="19923"/>
                </a:cubicBezTo>
                <a:cubicBezTo>
                  <a:pt x="456" y="20409"/>
                  <a:pt x="548" y="20956"/>
                  <a:pt x="426" y="21412"/>
                </a:cubicBezTo>
                <a:cubicBezTo>
                  <a:pt x="304" y="21929"/>
                  <a:pt x="335" y="22446"/>
                  <a:pt x="335" y="22932"/>
                </a:cubicBezTo>
                <a:cubicBezTo>
                  <a:pt x="365" y="23996"/>
                  <a:pt x="517" y="25090"/>
                  <a:pt x="304" y="26154"/>
                </a:cubicBezTo>
                <a:cubicBezTo>
                  <a:pt x="608" y="26671"/>
                  <a:pt x="304" y="27157"/>
                  <a:pt x="213" y="27643"/>
                </a:cubicBezTo>
                <a:cubicBezTo>
                  <a:pt x="183" y="27886"/>
                  <a:pt x="304" y="28129"/>
                  <a:pt x="61" y="28342"/>
                </a:cubicBezTo>
                <a:cubicBezTo>
                  <a:pt x="0" y="28373"/>
                  <a:pt x="31" y="28555"/>
                  <a:pt x="92" y="28677"/>
                </a:cubicBezTo>
                <a:cubicBezTo>
                  <a:pt x="183" y="28981"/>
                  <a:pt x="304" y="29254"/>
                  <a:pt x="396" y="29558"/>
                </a:cubicBezTo>
                <a:cubicBezTo>
                  <a:pt x="456" y="29740"/>
                  <a:pt x="487" y="29984"/>
                  <a:pt x="426" y="30136"/>
                </a:cubicBezTo>
                <a:cubicBezTo>
                  <a:pt x="244" y="30440"/>
                  <a:pt x="335" y="30713"/>
                  <a:pt x="456" y="31017"/>
                </a:cubicBezTo>
                <a:cubicBezTo>
                  <a:pt x="517" y="31199"/>
                  <a:pt x="578" y="31382"/>
                  <a:pt x="578" y="31595"/>
                </a:cubicBezTo>
                <a:cubicBezTo>
                  <a:pt x="608" y="31868"/>
                  <a:pt x="548" y="32172"/>
                  <a:pt x="608" y="32446"/>
                </a:cubicBezTo>
                <a:cubicBezTo>
                  <a:pt x="669" y="32689"/>
                  <a:pt x="335" y="32993"/>
                  <a:pt x="700" y="33206"/>
                </a:cubicBezTo>
                <a:cubicBezTo>
                  <a:pt x="517" y="33479"/>
                  <a:pt x="882" y="33661"/>
                  <a:pt x="791" y="33996"/>
                </a:cubicBezTo>
                <a:cubicBezTo>
                  <a:pt x="700" y="34178"/>
                  <a:pt x="973" y="34513"/>
                  <a:pt x="1034" y="34786"/>
                </a:cubicBezTo>
                <a:cubicBezTo>
                  <a:pt x="1125" y="35272"/>
                  <a:pt x="1247" y="35759"/>
                  <a:pt x="1277" y="36276"/>
                </a:cubicBezTo>
                <a:cubicBezTo>
                  <a:pt x="1307" y="36762"/>
                  <a:pt x="1763" y="37157"/>
                  <a:pt x="1520" y="37704"/>
                </a:cubicBezTo>
                <a:cubicBezTo>
                  <a:pt x="1490" y="37765"/>
                  <a:pt x="1551" y="37947"/>
                  <a:pt x="1611" y="37947"/>
                </a:cubicBezTo>
                <a:cubicBezTo>
                  <a:pt x="1885" y="38038"/>
                  <a:pt x="1733" y="38251"/>
                  <a:pt x="1763" y="38403"/>
                </a:cubicBezTo>
                <a:cubicBezTo>
                  <a:pt x="1915" y="38920"/>
                  <a:pt x="1733" y="39376"/>
                  <a:pt x="1794" y="39862"/>
                </a:cubicBezTo>
                <a:cubicBezTo>
                  <a:pt x="1885" y="40500"/>
                  <a:pt x="2159" y="41078"/>
                  <a:pt x="2067" y="41747"/>
                </a:cubicBezTo>
                <a:cubicBezTo>
                  <a:pt x="2037" y="41777"/>
                  <a:pt x="2067" y="41838"/>
                  <a:pt x="2098" y="41868"/>
                </a:cubicBezTo>
                <a:cubicBezTo>
                  <a:pt x="2493" y="42233"/>
                  <a:pt x="2432" y="42750"/>
                  <a:pt x="2554" y="43175"/>
                </a:cubicBezTo>
                <a:cubicBezTo>
                  <a:pt x="2706" y="43844"/>
                  <a:pt x="2797" y="44543"/>
                  <a:pt x="2949" y="45181"/>
                </a:cubicBezTo>
                <a:cubicBezTo>
                  <a:pt x="3070" y="45637"/>
                  <a:pt x="3070" y="46124"/>
                  <a:pt x="3314" y="46580"/>
                </a:cubicBezTo>
                <a:cubicBezTo>
                  <a:pt x="3526" y="46944"/>
                  <a:pt x="3496" y="47461"/>
                  <a:pt x="3800" y="47826"/>
                </a:cubicBezTo>
                <a:cubicBezTo>
                  <a:pt x="3861" y="47917"/>
                  <a:pt x="3891" y="48069"/>
                  <a:pt x="3922" y="48160"/>
                </a:cubicBezTo>
                <a:cubicBezTo>
                  <a:pt x="3982" y="49346"/>
                  <a:pt x="4621" y="50349"/>
                  <a:pt x="4955" y="51443"/>
                </a:cubicBezTo>
                <a:cubicBezTo>
                  <a:pt x="5046" y="51777"/>
                  <a:pt x="5137" y="52081"/>
                  <a:pt x="5168" y="52416"/>
                </a:cubicBezTo>
                <a:cubicBezTo>
                  <a:pt x="5198" y="52628"/>
                  <a:pt x="5077" y="52841"/>
                  <a:pt x="5168" y="52993"/>
                </a:cubicBezTo>
                <a:cubicBezTo>
                  <a:pt x="5259" y="53175"/>
                  <a:pt x="5472" y="53297"/>
                  <a:pt x="5654" y="53388"/>
                </a:cubicBezTo>
                <a:cubicBezTo>
                  <a:pt x="5988" y="53601"/>
                  <a:pt x="6080" y="53905"/>
                  <a:pt x="6110" y="54270"/>
                </a:cubicBezTo>
                <a:cubicBezTo>
                  <a:pt x="6140" y="54482"/>
                  <a:pt x="5776" y="54756"/>
                  <a:pt x="6232" y="54938"/>
                </a:cubicBezTo>
                <a:cubicBezTo>
                  <a:pt x="6323" y="54999"/>
                  <a:pt x="6232" y="55394"/>
                  <a:pt x="6232" y="55637"/>
                </a:cubicBezTo>
                <a:cubicBezTo>
                  <a:pt x="6232" y="55729"/>
                  <a:pt x="6292" y="55820"/>
                  <a:pt x="6323" y="55911"/>
                </a:cubicBezTo>
                <a:cubicBezTo>
                  <a:pt x="6870" y="56914"/>
                  <a:pt x="7417" y="57917"/>
                  <a:pt x="7660" y="59042"/>
                </a:cubicBezTo>
                <a:cubicBezTo>
                  <a:pt x="7691" y="59103"/>
                  <a:pt x="7691" y="59194"/>
                  <a:pt x="7721" y="59255"/>
                </a:cubicBezTo>
                <a:cubicBezTo>
                  <a:pt x="8228" y="60151"/>
                  <a:pt x="8634" y="60535"/>
                  <a:pt x="9150" y="60535"/>
                </a:cubicBezTo>
                <a:cubicBezTo>
                  <a:pt x="9438" y="60535"/>
                  <a:pt x="9760" y="60415"/>
                  <a:pt x="10153" y="60197"/>
                </a:cubicBezTo>
                <a:cubicBezTo>
                  <a:pt x="10244" y="60166"/>
                  <a:pt x="10305" y="60166"/>
                  <a:pt x="10365" y="60106"/>
                </a:cubicBezTo>
                <a:cubicBezTo>
                  <a:pt x="10943" y="59619"/>
                  <a:pt x="11551" y="59194"/>
                  <a:pt x="11429" y="58282"/>
                </a:cubicBezTo>
                <a:cubicBezTo>
                  <a:pt x="11308" y="57461"/>
                  <a:pt x="11581" y="57188"/>
                  <a:pt x="12432" y="57096"/>
                </a:cubicBezTo>
                <a:cubicBezTo>
                  <a:pt x="12493" y="57086"/>
                  <a:pt x="12557" y="57083"/>
                  <a:pt x="12623" y="57083"/>
                </a:cubicBezTo>
                <a:cubicBezTo>
                  <a:pt x="12753" y="57083"/>
                  <a:pt x="12888" y="57096"/>
                  <a:pt x="13010" y="57096"/>
                </a:cubicBezTo>
                <a:cubicBezTo>
                  <a:pt x="13253" y="57096"/>
                  <a:pt x="13344" y="57066"/>
                  <a:pt x="13283" y="56762"/>
                </a:cubicBezTo>
                <a:cubicBezTo>
                  <a:pt x="13192" y="56245"/>
                  <a:pt x="13010" y="55637"/>
                  <a:pt x="13770" y="55394"/>
                </a:cubicBezTo>
                <a:cubicBezTo>
                  <a:pt x="13800" y="55364"/>
                  <a:pt x="13800" y="55303"/>
                  <a:pt x="13831" y="55242"/>
                </a:cubicBezTo>
                <a:cubicBezTo>
                  <a:pt x="13770" y="55121"/>
                  <a:pt x="13679" y="54969"/>
                  <a:pt x="13679" y="54817"/>
                </a:cubicBezTo>
                <a:cubicBezTo>
                  <a:pt x="13679" y="54786"/>
                  <a:pt x="13831" y="54695"/>
                  <a:pt x="13922" y="54634"/>
                </a:cubicBezTo>
                <a:cubicBezTo>
                  <a:pt x="13922" y="54726"/>
                  <a:pt x="13982" y="54847"/>
                  <a:pt x="13982" y="54938"/>
                </a:cubicBezTo>
                <a:cubicBezTo>
                  <a:pt x="13952" y="55060"/>
                  <a:pt x="13861" y="55151"/>
                  <a:pt x="13831" y="55273"/>
                </a:cubicBezTo>
                <a:cubicBezTo>
                  <a:pt x="13932" y="55242"/>
                  <a:pt x="14026" y="55219"/>
                  <a:pt x="14109" y="55219"/>
                </a:cubicBezTo>
                <a:cubicBezTo>
                  <a:pt x="14273" y="55219"/>
                  <a:pt x="14388" y="55313"/>
                  <a:pt x="14408" y="55637"/>
                </a:cubicBezTo>
                <a:cubicBezTo>
                  <a:pt x="14408" y="55789"/>
                  <a:pt x="14530" y="56002"/>
                  <a:pt x="14682" y="56124"/>
                </a:cubicBezTo>
                <a:cubicBezTo>
                  <a:pt x="15411" y="56641"/>
                  <a:pt x="15806" y="57461"/>
                  <a:pt x="16262" y="58191"/>
                </a:cubicBezTo>
                <a:cubicBezTo>
                  <a:pt x="17022" y="59346"/>
                  <a:pt x="17964" y="60288"/>
                  <a:pt x="19119" y="61048"/>
                </a:cubicBezTo>
                <a:cubicBezTo>
                  <a:pt x="19241" y="61139"/>
                  <a:pt x="19393" y="61230"/>
                  <a:pt x="19514" y="61230"/>
                </a:cubicBezTo>
                <a:cubicBezTo>
                  <a:pt x="19955" y="61245"/>
                  <a:pt x="20404" y="61253"/>
                  <a:pt x="20852" y="61253"/>
                </a:cubicBezTo>
                <a:cubicBezTo>
                  <a:pt x="21300" y="61253"/>
                  <a:pt x="21749" y="61245"/>
                  <a:pt x="22189" y="61230"/>
                </a:cubicBezTo>
                <a:cubicBezTo>
                  <a:pt x="22402" y="61230"/>
                  <a:pt x="22584" y="61048"/>
                  <a:pt x="22736" y="60896"/>
                </a:cubicBezTo>
                <a:cubicBezTo>
                  <a:pt x="22767" y="60866"/>
                  <a:pt x="22645" y="60653"/>
                  <a:pt x="22615" y="60531"/>
                </a:cubicBezTo>
                <a:cubicBezTo>
                  <a:pt x="22584" y="60470"/>
                  <a:pt x="22676" y="60379"/>
                  <a:pt x="22706" y="60288"/>
                </a:cubicBezTo>
                <a:cubicBezTo>
                  <a:pt x="22858" y="60075"/>
                  <a:pt x="23040" y="59862"/>
                  <a:pt x="23101" y="59619"/>
                </a:cubicBezTo>
                <a:cubicBezTo>
                  <a:pt x="23223" y="59285"/>
                  <a:pt x="23284" y="58920"/>
                  <a:pt x="23344" y="58555"/>
                </a:cubicBezTo>
                <a:cubicBezTo>
                  <a:pt x="23390" y="58374"/>
                  <a:pt x="23435" y="58226"/>
                  <a:pt x="23594" y="58226"/>
                </a:cubicBezTo>
                <a:cubicBezTo>
                  <a:pt x="23648" y="58226"/>
                  <a:pt x="23716" y="58243"/>
                  <a:pt x="23800" y="58282"/>
                </a:cubicBezTo>
                <a:cubicBezTo>
                  <a:pt x="23891" y="58312"/>
                  <a:pt x="24013" y="58312"/>
                  <a:pt x="24104" y="58343"/>
                </a:cubicBezTo>
                <a:cubicBezTo>
                  <a:pt x="24203" y="58367"/>
                  <a:pt x="24296" y="58379"/>
                  <a:pt x="24383" y="58379"/>
                </a:cubicBezTo>
                <a:cubicBezTo>
                  <a:pt x="24729" y="58379"/>
                  <a:pt x="24986" y="58190"/>
                  <a:pt x="25107" y="57826"/>
                </a:cubicBezTo>
                <a:cubicBezTo>
                  <a:pt x="25138" y="57644"/>
                  <a:pt x="25138" y="57461"/>
                  <a:pt x="25168" y="57309"/>
                </a:cubicBezTo>
                <a:cubicBezTo>
                  <a:pt x="25229" y="57157"/>
                  <a:pt x="25259" y="56975"/>
                  <a:pt x="25381" y="56884"/>
                </a:cubicBezTo>
                <a:cubicBezTo>
                  <a:pt x="25420" y="56852"/>
                  <a:pt x="25458" y="56839"/>
                  <a:pt x="25494" y="56839"/>
                </a:cubicBezTo>
                <a:cubicBezTo>
                  <a:pt x="25596" y="56839"/>
                  <a:pt x="25686" y="56946"/>
                  <a:pt x="25776" y="57036"/>
                </a:cubicBezTo>
                <a:cubicBezTo>
                  <a:pt x="25958" y="57188"/>
                  <a:pt x="26202" y="57309"/>
                  <a:pt x="26445" y="57340"/>
                </a:cubicBezTo>
                <a:cubicBezTo>
                  <a:pt x="26450" y="57340"/>
                  <a:pt x="26456" y="57341"/>
                  <a:pt x="26461" y="57341"/>
                </a:cubicBezTo>
                <a:cubicBezTo>
                  <a:pt x="26676" y="57341"/>
                  <a:pt x="27020" y="56786"/>
                  <a:pt x="26931" y="56549"/>
                </a:cubicBezTo>
                <a:cubicBezTo>
                  <a:pt x="26749" y="56154"/>
                  <a:pt x="26931" y="55972"/>
                  <a:pt x="27205" y="55759"/>
                </a:cubicBezTo>
                <a:cubicBezTo>
                  <a:pt x="27296" y="55698"/>
                  <a:pt x="27417" y="55607"/>
                  <a:pt x="27448" y="55486"/>
                </a:cubicBezTo>
                <a:cubicBezTo>
                  <a:pt x="27478" y="55394"/>
                  <a:pt x="27478" y="55151"/>
                  <a:pt x="27417" y="55121"/>
                </a:cubicBezTo>
                <a:cubicBezTo>
                  <a:pt x="26961" y="54908"/>
                  <a:pt x="27144" y="54847"/>
                  <a:pt x="27478" y="54726"/>
                </a:cubicBezTo>
                <a:cubicBezTo>
                  <a:pt x="27569" y="54695"/>
                  <a:pt x="27600" y="54422"/>
                  <a:pt x="27600" y="54270"/>
                </a:cubicBezTo>
                <a:cubicBezTo>
                  <a:pt x="27539" y="53935"/>
                  <a:pt x="27478" y="53631"/>
                  <a:pt x="27387" y="53327"/>
                </a:cubicBezTo>
                <a:cubicBezTo>
                  <a:pt x="27235" y="52871"/>
                  <a:pt x="27022" y="52446"/>
                  <a:pt x="26901" y="51960"/>
                </a:cubicBezTo>
                <a:cubicBezTo>
                  <a:pt x="26688" y="51109"/>
                  <a:pt x="26566" y="50197"/>
                  <a:pt x="26384" y="49346"/>
                </a:cubicBezTo>
                <a:cubicBezTo>
                  <a:pt x="26141" y="48130"/>
                  <a:pt x="25837" y="46944"/>
                  <a:pt x="25624" y="45759"/>
                </a:cubicBezTo>
                <a:cubicBezTo>
                  <a:pt x="25350" y="44330"/>
                  <a:pt x="25016" y="42902"/>
                  <a:pt x="24864" y="41443"/>
                </a:cubicBezTo>
                <a:cubicBezTo>
                  <a:pt x="24651" y="39528"/>
                  <a:pt x="24560" y="37613"/>
                  <a:pt x="24408" y="35668"/>
                </a:cubicBezTo>
                <a:cubicBezTo>
                  <a:pt x="24378" y="35060"/>
                  <a:pt x="24347" y="34421"/>
                  <a:pt x="24256" y="33813"/>
                </a:cubicBezTo>
                <a:cubicBezTo>
                  <a:pt x="24226" y="33631"/>
                  <a:pt x="23983" y="33479"/>
                  <a:pt x="23861" y="33327"/>
                </a:cubicBezTo>
                <a:cubicBezTo>
                  <a:pt x="24013" y="33206"/>
                  <a:pt x="24195" y="33114"/>
                  <a:pt x="24287" y="32962"/>
                </a:cubicBezTo>
                <a:cubicBezTo>
                  <a:pt x="24347" y="32871"/>
                  <a:pt x="24347" y="32689"/>
                  <a:pt x="24287" y="32567"/>
                </a:cubicBezTo>
                <a:cubicBezTo>
                  <a:pt x="24195" y="32294"/>
                  <a:pt x="24226" y="32081"/>
                  <a:pt x="24287" y="31777"/>
                </a:cubicBezTo>
                <a:cubicBezTo>
                  <a:pt x="24378" y="31260"/>
                  <a:pt x="24378" y="30713"/>
                  <a:pt x="24408" y="30196"/>
                </a:cubicBezTo>
                <a:cubicBezTo>
                  <a:pt x="24499" y="29102"/>
                  <a:pt x="24226" y="28008"/>
                  <a:pt x="24408" y="26914"/>
                </a:cubicBezTo>
                <a:cubicBezTo>
                  <a:pt x="24499" y="26458"/>
                  <a:pt x="24560" y="26032"/>
                  <a:pt x="24560" y="25607"/>
                </a:cubicBezTo>
                <a:cubicBezTo>
                  <a:pt x="24499" y="24239"/>
                  <a:pt x="24834" y="22932"/>
                  <a:pt x="25047" y="21625"/>
                </a:cubicBezTo>
                <a:cubicBezTo>
                  <a:pt x="25138" y="21047"/>
                  <a:pt x="25259" y="20470"/>
                  <a:pt x="25411" y="19923"/>
                </a:cubicBezTo>
                <a:cubicBezTo>
                  <a:pt x="25715" y="19011"/>
                  <a:pt x="26080" y="18129"/>
                  <a:pt x="26384" y="17248"/>
                </a:cubicBezTo>
                <a:cubicBezTo>
                  <a:pt x="26566" y="16762"/>
                  <a:pt x="26657" y="16245"/>
                  <a:pt x="26931" y="15819"/>
                </a:cubicBezTo>
                <a:cubicBezTo>
                  <a:pt x="27600" y="14755"/>
                  <a:pt x="27782" y="13418"/>
                  <a:pt x="28664" y="12476"/>
                </a:cubicBezTo>
                <a:cubicBezTo>
                  <a:pt x="28664" y="12445"/>
                  <a:pt x="28664" y="12415"/>
                  <a:pt x="28694" y="12385"/>
                </a:cubicBezTo>
                <a:cubicBezTo>
                  <a:pt x="29180" y="11412"/>
                  <a:pt x="29667" y="10439"/>
                  <a:pt x="30153" y="9436"/>
                </a:cubicBezTo>
                <a:cubicBezTo>
                  <a:pt x="30335" y="9011"/>
                  <a:pt x="30518" y="8585"/>
                  <a:pt x="30244" y="8129"/>
                </a:cubicBezTo>
                <a:cubicBezTo>
                  <a:pt x="30183" y="8008"/>
                  <a:pt x="30275" y="7795"/>
                  <a:pt x="30305" y="7643"/>
                </a:cubicBezTo>
                <a:cubicBezTo>
                  <a:pt x="30305" y="7521"/>
                  <a:pt x="30335" y="7400"/>
                  <a:pt x="30366" y="7278"/>
                </a:cubicBezTo>
                <a:cubicBezTo>
                  <a:pt x="30285" y="7278"/>
                  <a:pt x="30190" y="7251"/>
                  <a:pt x="30100" y="7251"/>
                </a:cubicBezTo>
                <a:cubicBezTo>
                  <a:pt x="30055" y="7251"/>
                  <a:pt x="30011" y="7258"/>
                  <a:pt x="29971" y="7278"/>
                </a:cubicBezTo>
                <a:cubicBezTo>
                  <a:pt x="29879" y="7311"/>
                  <a:pt x="29817" y="7326"/>
                  <a:pt x="29778" y="7326"/>
                </a:cubicBezTo>
                <a:cubicBezTo>
                  <a:pt x="29672" y="7326"/>
                  <a:pt x="29722" y="7220"/>
                  <a:pt x="29788" y="7065"/>
                </a:cubicBezTo>
                <a:cubicBezTo>
                  <a:pt x="29849" y="6974"/>
                  <a:pt x="29819" y="6822"/>
                  <a:pt x="29788" y="6731"/>
                </a:cubicBezTo>
                <a:cubicBezTo>
                  <a:pt x="29595" y="6222"/>
                  <a:pt x="29131" y="5868"/>
                  <a:pt x="28627" y="5868"/>
                </a:cubicBezTo>
                <a:cubicBezTo>
                  <a:pt x="28499" y="5868"/>
                  <a:pt x="28368" y="5891"/>
                  <a:pt x="28238" y="5941"/>
                </a:cubicBezTo>
                <a:cubicBezTo>
                  <a:pt x="27630" y="6153"/>
                  <a:pt x="27022" y="6275"/>
                  <a:pt x="26384" y="6275"/>
                </a:cubicBezTo>
                <a:cubicBezTo>
                  <a:pt x="26050" y="6275"/>
                  <a:pt x="25654" y="6153"/>
                  <a:pt x="25320" y="5971"/>
                </a:cubicBezTo>
                <a:cubicBezTo>
                  <a:pt x="25047" y="5789"/>
                  <a:pt x="25077" y="5424"/>
                  <a:pt x="25047" y="5090"/>
                </a:cubicBezTo>
                <a:cubicBezTo>
                  <a:pt x="25016" y="4603"/>
                  <a:pt x="25259" y="4087"/>
                  <a:pt x="24955" y="3600"/>
                </a:cubicBezTo>
                <a:cubicBezTo>
                  <a:pt x="24925" y="3539"/>
                  <a:pt x="25016" y="3357"/>
                  <a:pt x="25047" y="3266"/>
                </a:cubicBezTo>
                <a:cubicBezTo>
                  <a:pt x="25168" y="3023"/>
                  <a:pt x="25290" y="2780"/>
                  <a:pt x="25442" y="2536"/>
                </a:cubicBezTo>
                <a:cubicBezTo>
                  <a:pt x="25624" y="2202"/>
                  <a:pt x="25411" y="1868"/>
                  <a:pt x="25290" y="1594"/>
                </a:cubicBezTo>
                <a:cubicBezTo>
                  <a:pt x="25236" y="1452"/>
                  <a:pt x="25089" y="1393"/>
                  <a:pt x="24921" y="1393"/>
                </a:cubicBezTo>
                <a:cubicBezTo>
                  <a:pt x="24802" y="1393"/>
                  <a:pt x="24673" y="1422"/>
                  <a:pt x="24560" y="1473"/>
                </a:cubicBezTo>
                <a:cubicBezTo>
                  <a:pt x="24408" y="1533"/>
                  <a:pt x="24256" y="1594"/>
                  <a:pt x="24104" y="1685"/>
                </a:cubicBezTo>
                <a:cubicBezTo>
                  <a:pt x="23648" y="1989"/>
                  <a:pt x="23223" y="2354"/>
                  <a:pt x="22919" y="2840"/>
                </a:cubicBezTo>
                <a:cubicBezTo>
                  <a:pt x="22797" y="3053"/>
                  <a:pt x="22676" y="3266"/>
                  <a:pt x="22372" y="3266"/>
                </a:cubicBezTo>
                <a:cubicBezTo>
                  <a:pt x="22341" y="3266"/>
                  <a:pt x="22220" y="3479"/>
                  <a:pt x="22250" y="3479"/>
                </a:cubicBezTo>
                <a:cubicBezTo>
                  <a:pt x="22584" y="3752"/>
                  <a:pt x="22281" y="3783"/>
                  <a:pt x="22129" y="3843"/>
                </a:cubicBezTo>
                <a:cubicBezTo>
                  <a:pt x="21916" y="3904"/>
                  <a:pt x="21642" y="3874"/>
                  <a:pt x="21581" y="4147"/>
                </a:cubicBezTo>
                <a:cubicBezTo>
                  <a:pt x="21551" y="4421"/>
                  <a:pt x="21581" y="4755"/>
                  <a:pt x="21186" y="4846"/>
                </a:cubicBezTo>
                <a:cubicBezTo>
                  <a:pt x="20882" y="5454"/>
                  <a:pt x="20578" y="6093"/>
                  <a:pt x="20305" y="6701"/>
                </a:cubicBezTo>
                <a:cubicBezTo>
                  <a:pt x="20183" y="6883"/>
                  <a:pt x="20122" y="7126"/>
                  <a:pt x="20001" y="7278"/>
                </a:cubicBezTo>
                <a:cubicBezTo>
                  <a:pt x="19393" y="8008"/>
                  <a:pt x="19059" y="8859"/>
                  <a:pt x="18694" y="9710"/>
                </a:cubicBezTo>
                <a:cubicBezTo>
                  <a:pt x="18603" y="10014"/>
                  <a:pt x="18572" y="10318"/>
                  <a:pt x="18481" y="10622"/>
                </a:cubicBezTo>
                <a:cubicBezTo>
                  <a:pt x="18451" y="10758"/>
                  <a:pt x="18390" y="10804"/>
                  <a:pt x="18314" y="10804"/>
                </a:cubicBezTo>
                <a:cubicBezTo>
                  <a:pt x="18238" y="10804"/>
                  <a:pt x="18147" y="10758"/>
                  <a:pt x="18056" y="10713"/>
                </a:cubicBezTo>
                <a:cubicBezTo>
                  <a:pt x="17843" y="10652"/>
                  <a:pt x="17782" y="10622"/>
                  <a:pt x="17873" y="10378"/>
                </a:cubicBezTo>
                <a:cubicBezTo>
                  <a:pt x="18086" y="9983"/>
                  <a:pt x="18056" y="9953"/>
                  <a:pt x="17600" y="9710"/>
                </a:cubicBezTo>
                <a:cubicBezTo>
                  <a:pt x="17326" y="9558"/>
                  <a:pt x="17600" y="9436"/>
                  <a:pt x="17630" y="9315"/>
                </a:cubicBezTo>
                <a:cubicBezTo>
                  <a:pt x="17600" y="9284"/>
                  <a:pt x="17539" y="9284"/>
                  <a:pt x="17508" y="9254"/>
                </a:cubicBezTo>
                <a:cubicBezTo>
                  <a:pt x="17448" y="9223"/>
                  <a:pt x="17417" y="9163"/>
                  <a:pt x="17387" y="9132"/>
                </a:cubicBezTo>
                <a:lnTo>
                  <a:pt x="17387" y="9132"/>
                </a:lnTo>
                <a:cubicBezTo>
                  <a:pt x="17448" y="9163"/>
                  <a:pt x="17508" y="9163"/>
                  <a:pt x="17539" y="9193"/>
                </a:cubicBezTo>
                <a:cubicBezTo>
                  <a:pt x="17600" y="9223"/>
                  <a:pt x="17600" y="9254"/>
                  <a:pt x="17630" y="9315"/>
                </a:cubicBezTo>
                <a:cubicBezTo>
                  <a:pt x="17843" y="9315"/>
                  <a:pt x="17934" y="9254"/>
                  <a:pt x="17843" y="9041"/>
                </a:cubicBezTo>
                <a:cubicBezTo>
                  <a:pt x="17569" y="8403"/>
                  <a:pt x="17387" y="7704"/>
                  <a:pt x="17022" y="7126"/>
                </a:cubicBezTo>
                <a:cubicBezTo>
                  <a:pt x="16475" y="6305"/>
                  <a:pt x="15837" y="5515"/>
                  <a:pt x="14925" y="5059"/>
                </a:cubicBezTo>
                <a:cubicBezTo>
                  <a:pt x="14560" y="4877"/>
                  <a:pt x="14226" y="4695"/>
                  <a:pt x="13861" y="4543"/>
                </a:cubicBezTo>
                <a:cubicBezTo>
                  <a:pt x="13344" y="4330"/>
                  <a:pt x="13131" y="3935"/>
                  <a:pt x="13131" y="3387"/>
                </a:cubicBezTo>
                <a:cubicBezTo>
                  <a:pt x="13131" y="3205"/>
                  <a:pt x="13131" y="2992"/>
                  <a:pt x="13071" y="2810"/>
                </a:cubicBezTo>
                <a:cubicBezTo>
                  <a:pt x="12797" y="2202"/>
                  <a:pt x="12523" y="1625"/>
                  <a:pt x="11976" y="1199"/>
                </a:cubicBezTo>
                <a:cubicBezTo>
                  <a:pt x="11855" y="1138"/>
                  <a:pt x="11733" y="986"/>
                  <a:pt x="11703" y="865"/>
                </a:cubicBezTo>
                <a:cubicBezTo>
                  <a:pt x="11642" y="500"/>
                  <a:pt x="11399" y="409"/>
                  <a:pt x="11125" y="287"/>
                </a:cubicBezTo>
                <a:cubicBezTo>
                  <a:pt x="10578" y="86"/>
                  <a:pt x="10044" y="0"/>
                  <a:pt x="951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4"/>
          <p:cNvSpPr/>
          <p:nvPr/>
        </p:nvSpPr>
        <p:spPr>
          <a:xfrm rot="-4242087">
            <a:off x="-237722" y="325726"/>
            <a:ext cx="1103347" cy="1318829"/>
          </a:xfrm>
          <a:custGeom>
            <a:avLst/>
            <a:gdLst/>
            <a:ahLst/>
            <a:cxnLst/>
            <a:rect l="l" t="t" r="r" b="b"/>
            <a:pathLst>
              <a:path w="2903" h="3470" fill="none" extrusionOk="0">
                <a:moveTo>
                  <a:pt x="2569" y="0"/>
                </a:moveTo>
                <a:cubicBezTo>
                  <a:pt x="2902" y="1868"/>
                  <a:pt x="2835" y="3269"/>
                  <a:pt x="2335" y="3369"/>
                </a:cubicBezTo>
                <a:cubicBezTo>
                  <a:pt x="1835" y="3470"/>
                  <a:pt x="901" y="2302"/>
                  <a:pt x="0" y="668"/>
                </a:cubicBezTo>
              </a:path>
            </a:pathLst>
          </a:custGeom>
          <a:noFill/>
          <a:ln w="1143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 flipH="1">
            <a:off x="1775525" y="2983350"/>
            <a:ext cx="35700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ubTitle" idx="1"/>
          </p:nvPr>
        </p:nvSpPr>
        <p:spPr>
          <a:xfrm flipH="1">
            <a:off x="713225" y="1587450"/>
            <a:ext cx="4632300" cy="13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Condensed Thin"/>
              <a:buNone/>
              <a:defRPr sz="3000">
                <a:solidFill>
                  <a:schemeClr val="dk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Condensed Thin"/>
              <a:buNone/>
              <a:defRPr sz="3000">
                <a:solidFill>
                  <a:schemeClr val="dk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Condensed Thin"/>
              <a:buNone/>
              <a:defRPr sz="3000">
                <a:solidFill>
                  <a:schemeClr val="dk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Condensed Thin"/>
              <a:buNone/>
              <a:defRPr sz="3000">
                <a:solidFill>
                  <a:schemeClr val="dk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Condensed Thin"/>
              <a:buNone/>
              <a:defRPr sz="3000">
                <a:solidFill>
                  <a:schemeClr val="dk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Condensed Thin"/>
              <a:buNone/>
              <a:defRPr sz="3000">
                <a:solidFill>
                  <a:schemeClr val="dk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Condensed Thin"/>
              <a:buNone/>
              <a:defRPr sz="3000">
                <a:solidFill>
                  <a:schemeClr val="dk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Condensed Thin"/>
              <a:buNone/>
              <a:defRPr sz="3000">
                <a:solidFill>
                  <a:schemeClr val="dk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Condensed Thin"/>
              <a:buNone/>
              <a:defRPr sz="3000">
                <a:solidFill>
                  <a:schemeClr val="dk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●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○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■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●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○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■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●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○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■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5" r:id="rId5"/>
    <p:sldLayoutId id="2147483656" r:id="rId6"/>
    <p:sldLayoutId id="2147483658" r:id="rId7"/>
    <p:sldLayoutId id="2147483659" r:id="rId8"/>
    <p:sldLayoutId id="2147483660" r:id="rId9"/>
    <p:sldLayoutId id="2147483662" r:id="rId10"/>
    <p:sldLayoutId id="2147483664" r:id="rId11"/>
    <p:sldLayoutId id="2147483668" r:id="rId12"/>
    <p:sldLayoutId id="2147483669" r:id="rId13"/>
    <p:sldLayoutId id="2147483670" r:id="rId14"/>
    <p:sldLayoutId id="2147483677" r:id="rId15"/>
    <p:sldLayoutId id="2147483679" r:id="rId16"/>
    <p:sldLayoutId id="2147483680" r:id="rId17"/>
    <p:sldLayoutId id="2147483681" r:id="rId18"/>
    <p:sldLayoutId id="2147483682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9"/>
          <p:cNvSpPr txBox="1">
            <a:spLocks noGrp="1"/>
          </p:cNvSpPr>
          <p:nvPr>
            <p:ph type="ctrTitle"/>
          </p:nvPr>
        </p:nvSpPr>
        <p:spPr>
          <a:xfrm>
            <a:off x="1461850" y="1167075"/>
            <a:ext cx="6521400" cy="22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600" dirty="0"/>
              <a:t>KAMPANYE LITERASI GURU MENULIS MELALUI PEMANFAATAN WHATSAPP GRUP  KOMUNITAS PGRI</a:t>
            </a:r>
            <a:endParaRPr sz="3600" dirty="0"/>
          </a:p>
        </p:txBody>
      </p:sp>
      <p:sp>
        <p:nvSpPr>
          <p:cNvPr id="255" name="Google Shape;255;p39"/>
          <p:cNvSpPr/>
          <p:nvPr/>
        </p:nvSpPr>
        <p:spPr>
          <a:xfrm>
            <a:off x="-1130975" y="2553100"/>
            <a:ext cx="2893200" cy="3785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6" name="Google Shape;256;p39"/>
          <p:cNvGrpSpPr/>
          <p:nvPr/>
        </p:nvGrpSpPr>
        <p:grpSpPr>
          <a:xfrm flipH="1">
            <a:off x="-1032943" y="2929902"/>
            <a:ext cx="2512585" cy="2228341"/>
            <a:chOff x="4294100" y="3394000"/>
            <a:chExt cx="1254975" cy="1113002"/>
          </a:xfrm>
        </p:grpSpPr>
        <p:sp>
          <p:nvSpPr>
            <p:cNvPr id="257" name="Google Shape;257;p39"/>
            <p:cNvSpPr/>
            <p:nvPr/>
          </p:nvSpPr>
          <p:spPr>
            <a:xfrm>
              <a:off x="4294100" y="3394000"/>
              <a:ext cx="1254975" cy="1113002"/>
            </a:xfrm>
            <a:custGeom>
              <a:avLst/>
              <a:gdLst/>
              <a:ahLst/>
              <a:cxnLst/>
              <a:rect l="l" t="t" r="r" b="b"/>
              <a:pathLst>
                <a:path w="24273" h="21526" extrusionOk="0">
                  <a:moveTo>
                    <a:pt x="5572" y="2244"/>
                  </a:moveTo>
                  <a:cubicBezTo>
                    <a:pt x="5632" y="2244"/>
                    <a:pt x="5694" y="2249"/>
                    <a:pt x="5755" y="2257"/>
                  </a:cubicBezTo>
                  <a:cubicBezTo>
                    <a:pt x="4897" y="5270"/>
                    <a:pt x="4123" y="8283"/>
                    <a:pt x="3139" y="11275"/>
                  </a:cubicBezTo>
                  <a:cubicBezTo>
                    <a:pt x="3103" y="11366"/>
                    <a:pt x="3193" y="11425"/>
                    <a:pt x="3286" y="11425"/>
                  </a:cubicBezTo>
                  <a:cubicBezTo>
                    <a:pt x="3300" y="11425"/>
                    <a:pt x="3314" y="11424"/>
                    <a:pt x="3328" y="11421"/>
                  </a:cubicBezTo>
                  <a:cubicBezTo>
                    <a:pt x="4876" y="11819"/>
                    <a:pt x="6278" y="12237"/>
                    <a:pt x="7575" y="13158"/>
                  </a:cubicBezTo>
                  <a:cubicBezTo>
                    <a:pt x="8098" y="13514"/>
                    <a:pt x="8517" y="13932"/>
                    <a:pt x="8893" y="14351"/>
                  </a:cubicBezTo>
                  <a:cubicBezTo>
                    <a:pt x="8287" y="13890"/>
                    <a:pt x="7659" y="13451"/>
                    <a:pt x="6989" y="13074"/>
                  </a:cubicBezTo>
                  <a:cubicBezTo>
                    <a:pt x="5867" y="12458"/>
                    <a:pt x="4614" y="12033"/>
                    <a:pt x="3347" y="12033"/>
                  </a:cubicBezTo>
                  <a:cubicBezTo>
                    <a:pt x="2936" y="12033"/>
                    <a:pt x="2524" y="12077"/>
                    <a:pt x="2114" y="12175"/>
                  </a:cubicBezTo>
                  <a:cubicBezTo>
                    <a:pt x="3411" y="9015"/>
                    <a:pt x="4290" y="5584"/>
                    <a:pt x="5274" y="2341"/>
                  </a:cubicBezTo>
                  <a:cubicBezTo>
                    <a:pt x="5274" y="2320"/>
                    <a:pt x="5274" y="2299"/>
                    <a:pt x="5274" y="2299"/>
                  </a:cubicBezTo>
                  <a:cubicBezTo>
                    <a:pt x="5366" y="2259"/>
                    <a:pt x="5468" y="2244"/>
                    <a:pt x="5572" y="2244"/>
                  </a:cubicBezTo>
                  <a:close/>
                  <a:moveTo>
                    <a:pt x="4479" y="3169"/>
                  </a:moveTo>
                  <a:cubicBezTo>
                    <a:pt x="4555" y="3169"/>
                    <a:pt x="4632" y="3189"/>
                    <a:pt x="4709" y="3219"/>
                  </a:cubicBezTo>
                  <a:cubicBezTo>
                    <a:pt x="3704" y="6170"/>
                    <a:pt x="2574" y="9204"/>
                    <a:pt x="1905" y="12237"/>
                  </a:cubicBezTo>
                  <a:cubicBezTo>
                    <a:pt x="1884" y="12237"/>
                    <a:pt x="1863" y="12237"/>
                    <a:pt x="1842" y="12258"/>
                  </a:cubicBezTo>
                  <a:cubicBezTo>
                    <a:pt x="1667" y="12297"/>
                    <a:pt x="1727" y="12535"/>
                    <a:pt x="1887" y="12535"/>
                  </a:cubicBezTo>
                  <a:cubicBezTo>
                    <a:pt x="1900" y="12535"/>
                    <a:pt x="1912" y="12533"/>
                    <a:pt x="1926" y="12530"/>
                  </a:cubicBezTo>
                  <a:cubicBezTo>
                    <a:pt x="2387" y="12429"/>
                    <a:pt x="2841" y="12380"/>
                    <a:pt x="3288" y="12380"/>
                  </a:cubicBezTo>
                  <a:cubicBezTo>
                    <a:pt x="4585" y="12380"/>
                    <a:pt x="5822" y="12787"/>
                    <a:pt x="6989" y="13472"/>
                  </a:cubicBezTo>
                  <a:cubicBezTo>
                    <a:pt x="7784" y="13911"/>
                    <a:pt x="8810" y="14518"/>
                    <a:pt x="9626" y="15230"/>
                  </a:cubicBezTo>
                  <a:cubicBezTo>
                    <a:pt x="9709" y="15355"/>
                    <a:pt x="9814" y="15481"/>
                    <a:pt x="9898" y="15606"/>
                  </a:cubicBezTo>
                  <a:cubicBezTo>
                    <a:pt x="8061" y="14266"/>
                    <a:pt x="5661" y="13620"/>
                    <a:pt x="3336" y="13620"/>
                  </a:cubicBezTo>
                  <a:cubicBezTo>
                    <a:pt x="2430" y="13620"/>
                    <a:pt x="1536" y="13718"/>
                    <a:pt x="691" y="13911"/>
                  </a:cubicBezTo>
                  <a:cubicBezTo>
                    <a:pt x="2072" y="10438"/>
                    <a:pt x="3056" y="6776"/>
                    <a:pt x="4227" y="3240"/>
                  </a:cubicBezTo>
                  <a:cubicBezTo>
                    <a:pt x="4269" y="3219"/>
                    <a:pt x="4332" y="3198"/>
                    <a:pt x="4395" y="3178"/>
                  </a:cubicBezTo>
                  <a:cubicBezTo>
                    <a:pt x="4423" y="3172"/>
                    <a:pt x="4451" y="3169"/>
                    <a:pt x="4479" y="3169"/>
                  </a:cubicBezTo>
                  <a:close/>
                  <a:moveTo>
                    <a:pt x="18065" y="3656"/>
                  </a:moveTo>
                  <a:cubicBezTo>
                    <a:pt x="18827" y="3656"/>
                    <a:pt x="19574" y="3753"/>
                    <a:pt x="20339" y="3868"/>
                  </a:cubicBezTo>
                  <a:cubicBezTo>
                    <a:pt x="21008" y="3994"/>
                    <a:pt x="22284" y="3994"/>
                    <a:pt x="22682" y="4642"/>
                  </a:cubicBezTo>
                  <a:cubicBezTo>
                    <a:pt x="22703" y="4642"/>
                    <a:pt x="22703" y="4642"/>
                    <a:pt x="22703" y="4663"/>
                  </a:cubicBezTo>
                  <a:cubicBezTo>
                    <a:pt x="22703" y="4663"/>
                    <a:pt x="22703" y="4684"/>
                    <a:pt x="22703" y="4684"/>
                  </a:cubicBezTo>
                  <a:cubicBezTo>
                    <a:pt x="22159" y="6588"/>
                    <a:pt x="21699" y="8492"/>
                    <a:pt x="21301" y="10417"/>
                  </a:cubicBezTo>
                  <a:cubicBezTo>
                    <a:pt x="20945" y="12112"/>
                    <a:pt x="20422" y="13974"/>
                    <a:pt x="20443" y="15732"/>
                  </a:cubicBezTo>
                  <a:cubicBezTo>
                    <a:pt x="20422" y="15711"/>
                    <a:pt x="20422" y="15690"/>
                    <a:pt x="20401" y="15690"/>
                  </a:cubicBezTo>
                  <a:cubicBezTo>
                    <a:pt x="18986" y="14832"/>
                    <a:pt x="16992" y="14140"/>
                    <a:pt x="15129" y="14140"/>
                  </a:cubicBezTo>
                  <a:cubicBezTo>
                    <a:pt x="13632" y="14140"/>
                    <a:pt x="12218" y="14587"/>
                    <a:pt x="11258" y="15753"/>
                  </a:cubicBezTo>
                  <a:cubicBezTo>
                    <a:pt x="11760" y="14121"/>
                    <a:pt x="12116" y="12426"/>
                    <a:pt x="12492" y="10773"/>
                  </a:cubicBezTo>
                  <a:cubicBezTo>
                    <a:pt x="12911" y="8869"/>
                    <a:pt x="13371" y="6965"/>
                    <a:pt x="13622" y="5040"/>
                  </a:cubicBezTo>
                  <a:cubicBezTo>
                    <a:pt x="13643" y="5040"/>
                    <a:pt x="13685" y="5040"/>
                    <a:pt x="13727" y="5019"/>
                  </a:cubicBezTo>
                  <a:cubicBezTo>
                    <a:pt x="14919" y="4098"/>
                    <a:pt x="16321" y="3680"/>
                    <a:pt x="17849" y="3659"/>
                  </a:cubicBezTo>
                  <a:cubicBezTo>
                    <a:pt x="17921" y="3657"/>
                    <a:pt x="17993" y="3656"/>
                    <a:pt x="18065" y="3656"/>
                  </a:cubicBezTo>
                  <a:close/>
                  <a:moveTo>
                    <a:pt x="11646" y="16256"/>
                  </a:moveTo>
                  <a:cubicBezTo>
                    <a:pt x="11605" y="16280"/>
                    <a:pt x="11566" y="16308"/>
                    <a:pt x="11530" y="16339"/>
                  </a:cubicBezTo>
                  <a:lnTo>
                    <a:pt x="11488" y="16339"/>
                  </a:lnTo>
                  <a:cubicBezTo>
                    <a:pt x="11541" y="16310"/>
                    <a:pt x="11593" y="16283"/>
                    <a:pt x="11646" y="16256"/>
                  </a:cubicBezTo>
                  <a:close/>
                  <a:moveTo>
                    <a:pt x="6746" y="392"/>
                  </a:moveTo>
                  <a:cubicBezTo>
                    <a:pt x="9927" y="392"/>
                    <a:pt x="11961" y="2192"/>
                    <a:pt x="13476" y="4893"/>
                  </a:cubicBezTo>
                  <a:cubicBezTo>
                    <a:pt x="12994" y="6818"/>
                    <a:pt x="12660" y="8764"/>
                    <a:pt x="12199" y="10689"/>
                  </a:cubicBezTo>
                  <a:cubicBezTo>
                    <a:pt x="11760" y="12593"/>
                    <a:pt x="11174" y="14476"/>
                    <a:pt x="10776" y="16401"/>
                  </a:cubicBezTo>
                  <a:cubicBezTo>
                    <a:pt x="10714" y="16192"/>
                    <a:pt x="10630" y="16004"/>
                    <a:pt x="10525" y="15836"/>
                  </a:cubicBezTo>
                  <a:cubicBezTo>
                    <a:pt x="9354" y="13346"/>
                    <a:pt x="6069" y="11317"/>
                    <a:pt x="3474" y="11129"/>
                  </a:cubicBezTo>
                  <a:cubicBezTo>
                    <a:pt x="4688" y="7634"/>
                    <a:pt x="5839" y="4035"/>
                    <a:pt x="6529" y="395"/>
                  </a:cubicBezTo>
                  <a:cubicBezTo>
                    <a:pt x="6602" y="393"/>
                    <a:pt x="6675" y="392"/>
                    <a:pt x="6746" y="392"/>
                  </a:cubicBezTo>
                  <a:close/>
                  <a:moveTo>
                    <a:pt x="3081" y="13957"/>
                  </a:moveTo>
                  <a:cubicBezTo>
                    <a:pt x="5654" y="13957"/>
                    <a:pt x="8002" y="14784"/>
                    <a:pt x="10337" y="16171"/>
                  </a:cubicBezTo>
                  <a:cubicBezTo>
                    <a:pt x="10400" y="16255"/>
                    <a:pt x="10484" y="16359"/>
                    <a:pt x="10567" y="16464"/>
                  </a:cubicBezTo>
                  <a:cubicBezTo>
                    <a:pt x="10065" y="16506"/>
                    <a:pt x="9542" y="16715"/>
                    <a:pt x="9270" y="17113"/>
                  </a:cubicBezTo>
                  <a:lnTo>
                    <a:pt x="9019" y="17029"/>
                  </a:lnTo>
                  <a:cubicBezTo>
                    <a:pt x="9011" y="17025"/>
                    <a:pt x="9004" y="17023"/>
                    <a:pt x="8999" y="17023"/>
                  </a:cubicBezTo>
                  <a:cubicBezTo>
                    <a:pt x="8978" y="17023"/>
                    <a:pt x="8981" y="17054"/>
                    <a:pt x="8998" y="17071"/>
                  </a:cubicBezTo>
                  <a:cubicBezTo>
                    <a:pt x="6341" y="16046"/>
                    <a:pt x="3390" y="15753"/>
                    <a:pt x="524" y="15753"/>
                  </a:cubicBezTo>
                  <a:cubicBezTo>
                    <a:pt x="796" y="15230"/>
                    <a:pt x="1005" y="14686"/>
                    <a:pt x="1214" y="14121"/>
                  </a:cubicBezTo>
                  <a:cubicBezTo>
                    <a:pt x="1214" y="14121"/>
                    <a:pt x="1214" y="14121"/>
                    <a:pt x="1214" y="14100"/>
                  </a:cubicBezTo>
                  <a:cubicBezTo>
                    <a:pt x="1851" y="14004"/>
                    <a:pt x="2472" y="13957"/>
                    <a:pt x="3081" y="13957"/>
                  </a:cubicBezTo>
                  <a:close/>
                  <a:moveTo>
                    <a:pt x="22347" y="7195"/>
                  </a:moveTo>
                  <a:lnTo>
                    <a:pt x="22347" y="7195"/>
                  </a:lnTo>
                  <a:cubicBezTo>
                    <a:pt x="22954" y="7781"/>
                    <a:pt x="22389" y="8660"/>
                    <a:pt x="22201" y="9392"/>
                  </a:cubicBezTo>
                  <a:cubicBezTo>
                    <a:pt x="21950" y="10313"/>
                    <a:pt x="21761" y="11254"/>
                    <a:pt x="21552" y="12196"/>
                  </a:cubicBezTo>
                  <a:cubicBezTo>
                    <a:pt x="21155" y="14037"/>
                    <a:pt x="20673" y="15878"/>
                    <a:pt x="20401" y="17719"/>
                  </a:cubicBezTo>
                  <a:lnTo>
                    <a:pt x="20380" y="17719"/>
                  </a:lnTo>
                  <a:cubicBezTo>
                    <a:pt x="19020" y="16401"/>
                    <a:pt x="17305" y="15355"/>
                    <a:pt x="15380" y="15125"/>
                  </a:cubicBezTo>
                  <a:cubicBezTo>
                    <a:pt x="15121" y="15093"/>
                    <a:pt x="14851" y="15076"/>
                    <a:pt x="14575" y="15076"/>
                  </a:cubicBezTo>
                  <a:cubicBezTo>
                    <a:pt x="13597" y="15076"/>
                    <a:pt x="12545" y="15289"/>
                    <a:pt x="11697" y="15795"/>
                  </a:cubicBezTo>
                  <a:cubicBezTo>
                    <a:pt x="12835" y="14927"/>
                    <a:pt x="14090" y="14562"/>
                    <a:pt x="15384" y="14562"/>
                  </a:cubicBezTo>
                  <a:cubicBezTo>
                    <a:pt x="16991" y="14562"/>
                    <a:pt x="18657" y="15125"/>
                    <a:pt x="20234" y="15983"/>
                  </a:cubicBezTo>
                  <a:cubicBezTo>
                    <a:pt x="20264" y="16001"/>
                    <a:pt x="20292" y="16008"/>
                    <a:pt x="20317" y="16008"/>
                  </a:cubicBezTo>
                  <a:cubicBezTo>
                    <a:pt x="20383" y="16008"/>
                    <a:pt x="20434" y="15959"/>
                    <a:pt x="20464" y="15899"/>
                  </a:cubicBezTo>
                  <a:cubicBezTo>
                    <a:pt x="20470" y="15905"/>
                    <a:pt x="20477" y="15907"/>
                    <a:pt x="20485" y="15907"/>
                  </a:cubicBezTo>
                  <a:cubicBezTo>
                    <a:pt x="20506" y="15907"/>
                    <a:pt x="20532" y="15888"/>
                    <a:pt x="20548" y="15857"/>
                  </a:cubicBezTo>
                  <a:cubicBezTo>
                    <a:pt x="21134" y="14100"/>
                    <a:pt x="21259" y="12112"/>
                    <a:pt x="21636" y="10292"/>
                  </a:cubicBezTo>
                  <a:cubicBezTo>
                    <a:pt x="21866" y="9245"/>
                    <a:pt x="22096" y="8220"/>
                    <a:pt x="22347" y="7195"/>
                  </a:cubicBezTo>
                  <a:close/>
                  <a:moveTo>
                    <a:pt x="22787" y="8262"/>
                  </a:moveTo>
                  <a:cubicBezTo>
                    <a:pt x="22891" y="8346"/>
                    <a:pt x="23017" y="8367"/>
                    <a:pt x="23142" y="8429"/>
                  </a:cubicBezTo>
                  <a:cubicBezTo>
                    <a:pt x="23226" y="8471"/>
                    <a:pt x="23310" y="8513"/>
                    <a:pt x="23393" y="8576"/>
                  </a:cubicBezTo>
                  <a:cubicBezTo>
                    <a:pt x="23247" y="8890"/>
                    <a:pt x="23121" y="9204"/>
                    <a:pt x="22996" y="9538"/>
                  </a:cubicBezTo>
                  <a:cubicBezTo>
                    <a:pt x="22891" y="9538"/>
                    <a:pt x="22849" y="9685"/>
                    <a:pt x="22912" y="9769"/>
                  </a:cubicBezTo>
                  <a:cubicBezTo>
                    <a:pt x="22410" y="11170"/>
                    <a:pt x="22033" y="12593"/>
                    <a:pt x="21657" y="14037"/>
                  </a:cubicBezTo>
                  <a:cubicBezTo>
                    <a:pt x="21217" y="15795"/>
                    <a:pt x="20590" y="17824"/>
                    <a:pt x="20673" y="19644"/>
                  </a:cubicBezTo>
                  <a:cubicBezTo>
                    <a:pt x="20685" y="19689"/>
                    <a:pt x="20714" y="19710"/>
                    <a:pt x="20742" y="19710"/>
                  </a:cubicBezTo>
                  <a:cubicBezTo>
                    <a:pt x="20766" y="19710"/>
                    <a:pt x="20789" y="19695"/>
                    <a:pt x="20799" y="19665"/>
                  </a:cubicBezTo>
                  <a:cubicBezTo>
                    <a:pt x="21385" y="17887"/>
                    <a:pt x="21489" y="15920"/>
                    <a:pt x="21950" y="14100"/>
                  </a:cubicBezTo>
                  <a:cubicBezTo>
                    <a:pt x="22305" y="12677"/>
                    <a:pt x="22766" y="11296"/>
                    <a:pt x="23226" y="9915"/>
                  </a:cubicBezTo>
                  <a:cubicBezTo>
                    <a:pt x="23833" y="10145"/>
                    <a:pt x="23791" y="10271"/>
                    <a:pt x="23435" y="10982"/>
                  </a:cubicBezTo>
                  <a:cubicBezTo>
                    <a:pt x="23226" y="11442"/>
                    <a:pt x="23017" y="11903"/>
                    <a:pt x="22828" y="12384"/>
                  </a:cubicBezTo>
                  <a:cubicBezTo>
                    <a:pt x="22452" y="13263"/>
                    <a:pt x="22159" y="14183"/>
                    <a:pt x="21908" y="15125"/>
                  </a:cubicBezTo>
                  <a:cubicBezTo>
                    <a:pt x="21385" y="17050"/>
                    <a:pt x="21113" y="19059"/>
                    <a:pt x="21071" y="21067"/>
                  </a:cubicBezTo>
                  <a:cubicBezTo>
                    <a:pt x="18497" y="19435"/>
                    <a:pt x="15610" y="17887"/>
                    <a:pt x="12534" y="17678"/>
                  </a:cubicBezTo>
                  <a:cubicBezTo>
                    <a:pt x="12534" y="17636"/>
                    <a:pt x="12513" y="17615"/>
                    <a:pt x="12513" y="17573"/>
                  </a:cubicBezTo>
                  <a:cubicBezTo>
                    <a:pt x="12513" y="17196"/>
                    <a:pt x="12157" y="16694"/>
                    <a:pt x="11739" y="16443"/>
                  </a:cubicBezTo>
                  <a:cubicBezTo>
                    <a:pt x="12008" y="16358"/>
                    <a:pt x="12323" y="16328"/>
                    <a:pt x="12647" y="16328"/>
                  </a:cubicBezTo>
                  <a:cubicBezTo>
                    <a:pt x="13205" y="16328"/>
                    <a:pt x="13792" y="16419"/>
                    <a:pt x="14229" y="16485"/>
                  </a:cubicBezTo>
                  <a:cubicBezTo>
                    <a:pt x="15003" y="16611"/>
                    <a:pt x="15756" y="16820"/>
                    <a:pt x="16489" y="17134"/>
                  </a:cubicBezTo>
                  <a:cubicBezTo>
                    <a:pt x="17974" y="17761"/>
                    <a:pt x="19271" y="18703"/>
                    <a:pt x="20422" y="19833"/>
                  </a:cubicBezTo>
                  <a:cubicBezTo>
                    <a:pt x="20454" y="19860"/>
                    <a:pt x="20488" y="19871"/>
                    <a:pt x="20521" y="19871"/>
                  </a:cubicBezTo>
                  <a:cubicBezTo>
                    <a:pt x="20642" y="19871"/>
                    <a:pt x="20746" y="19718"/>
                    <a:pt x="20631" y="19603"/>
                  </a:cubicBezTo>
                  <a:cubicBezTo>
                    <a:pt x="19313" y="18284"/>
                    <a:pt x="17723" y="17217"/>
                    <a:pt x="15945" y="16590"/>
                  </a:cubicBezTo>
                  <a:cubicBezTo>
                    <a:pt x="15087" y="16297"/>
                    <a:pt x="14166" y="16108"/>
                    <a:pt x="13245" y="16087"/>
                  </a:cubicBezTo>
                  <a:cubicBezTo>
                    <a:pt x="13055" y="16080"/>
                    <a:pt x="12831" y="16064"/>
                    <a:pt x="12603" y="16064"/>
                  </a:cubicBezTo>
                  <a:cubicBezTo>
                    <a:pt x="12309" y="16064"/>
                    <a:pt x="12008" y="16090"/>
                    <a:pt x="11764" y="16196"/>
                  </a:cubicBezTo>
                  <a:lnTo>
                    <a:pt x="11764" y="16196"/>
                  </a:lnTo>
                  <a:cubicBezTo>
                    <a:pt x="12709" y="15722"/>
                    <a:pt x="13657" y="15407"/>
                    <a:pt x="14736" y="15407"/>
                  </a:cubicBezTo>
                  <a:cubicBezTo>
                    <a:pt x="15030" y="15407"/>
                    <a:pt x="15335" y="15431"/>
                    <a:pt x="15652" y="15481"/>
                  </a:cubicBezTo>
                  <a:cubicBezTo>
                    <a:pt x="17409" y="15795"/>
                    <a:pt x="18895" y="16757"/>
                    <a:pt x="20171" y="17929"/>
                  </a:cubicBezTo>
                  <a:cubicBezTo>
                    <a:pt x="20203" y="17960"/>
                    <a:pt x="20239" y="17976"/>
                    <a:pt x="20276" y="17976"/>
                  </a:cubicBezTo>
                  <a:cubicBezTo>
                    <a:pt x="20312" y="17976"/>
                    <a:pt x="20349" y="17960"/>
                    <a:pt x="20380" y="17929"/>
                  </a:cubicBezTo>
                  <a:cubicBezTo>
                    <a:pt x="20380" y="17986"/>
                    <a:pt x="20425" y="18018"/>
                    <a:pt x="20468" y="18018"/>
                  </a:cubicBezTo>
                  <a:cubicBezTo>
                    <a:pt x="20503" y="18018"/>
                    <a:pt x="20538" y="17997"/>
                    <a:pt x="20548" y="17950"/>
                  </a:cubicBezTo>
                  <a:cubicBezTo>
                    <a:pt x="21468" y="14811"/>
                    <a:pt x="21594" y="11338"/>
                    <a:pt x="22787" y="8262"/>
                  </a:cubicBezTo>
                  <a:close/>
                  <a:moveTo>
                    <a:pt x="7453" y="0"/>
                  </a:moveTo>
                  <a:cubicBezTo>
                    <a:pt x="7129" y="0"/>
                    <a:pt x="6799" y="33"/>
                    <a:pt x="6466" y="102"/>
                  </a:cubicBezTo>
                  <a:cubicBezTo>
                    <a:pt x="6424" y="102"/>
                    <a:pt x="6403" y="123"/>
                    <a:pt x="6383" y="165"/>
                  </a:cubicBezTo>
                  <a:cubicBezTo>
                    <a:pt x="6362" y="165"/>
                    <a:pt x="6341" y="206"/>
                    <a:pt x="6320" y="227"/>
                  </a:cubicBezTo>
                  <a:cubicBezTo>
                    <a:pt x="6152" y="792"/>
                    <a:pt x="5985" y="1378"/>
                    <a:pt x="5839" y="1943"/>
                  </a:cubicBezTo>
                  <a:cubicBezTo>
                    <a:pt x="5793" y="1936"/>
                    <a:pt x="5747" y="1933"/>
                    <a:pt x="5702" y="1933"/>
                  </a:cubicBezTo>
                  <a:cubicBezTo>
                    <a:pt x="5473" y="1933"/>
                    <a:pt x="5249" y="2020"/>
                    <a:pt x="5127" y="2194"/>
                  </a:cubicBezTo>
                  <a:cubicBezTo>
                    <a:pt x="5085" y="2194"/>
                    <a:pt x="5043" y="2215"/>
                    <a:pt x="5043" y="2278"/>
                  </a:cubicBezTo>
                  <a:cubicBezTo>
                    <a:pt x="4960" y="2529"/>
                    <a:pt x="4876" y="2780"/>
                    <a:pt x="4792" y="3031"/>
                  </a:cubicBezTo>
                  <a:cubicBezTo>
                    <a:pt x="4667" y="2947"/>
                    <a:pt x="4541" y="2926"/>
                    <a:pt x="4416" y="2926"/>
                  </a:cubicBezTo>
                  <a:cubicBezTo>
                    <a:pt x="4248" y="2926"/>
                    <a:pt x="4039" y="2947"/>
                    <a:pt x="3976" y="3136"/>
                  </a:cubicBezTo>
                  <a:cubicBezTo>
                    <a:pt x="3955" y="3157"/>
                    <a:pt x="3976" y="3178"/>
                    <a:pt x="3976" y="3198"/>
                  </a:cubicBezTo>
                  <a:cubicBezTo>
                    <a:pt x="2742" y="6756"/>
                    <a:pt x="1340" y="10396"/>
                    <a:pt x="482" y="14058"/>
                  </a:cubicBezTo>
                  <a:cubicBezTo>
                    <a:pt x="482" y="14100"/>
                    <a:pt x="524" y="14142"/>
                    <a:pt x="566" y="14142"/>
                  </a:cubicBezTo>
                  <a:cubicBezTo>
                    <a:pt x="581" y="14172"/>
                    <a:pt x="608" y="14192"/>
                    <a:pt x="645" y="14192"/>
                  </a:cubicBezTo>
                  <a:cubicBezTo>
                    <a:pt x="659" y="14192"/>
                    <a:pt x="674" y="14189"/>
                    <a:pt x="691" y="14183"/>
                  </a:cubicBezTo>
                  <a:lnTo>
                    <a:pt x="796" y="14183"/>
                  </a:lnTo>
                  <a:cubicBezTo>
                    <a:pt x="587" y="14748"/>
                    <a:pt x="357" y="15313"/>
                    <a:pt x="64" y="15857"/>
                  </a:cubicBezTo>
                  <a:cubicBezTo>
                    <a:pt x="1" y="15983"/>
                    <a:pt x="105" y="16129"/>
                    <a:pt x="231" y="16129"/>
                  </a:cubicBezTo>
                  <a:cubicBezTo>
                    <a:pt x="371" y="16127"/>
                    <a:pt x="511" y="16126"/>
                    <a:pt x="652" y="16126"/>
                  </a:cubicBezTo>
                  <a:cubicBezTo>
                    <a:pt x="3561" y="16126"/>
                    <a:pt x="6414" y="16537"/>
                    <a:pt x="9249" y="17175"/>
                  </a:cubicBezTo>
                  <a:cubicBezTo>
                    <a:pt x="9199" y="17275"/>
                    <a:pt x="9281" y="17362"/>
                    <a:pt x="9370" y="17362"/>
                  </a:cubicBezTo>
                  <a:cubicBezTo>
                    <a:pt x="9392" y="17362"/>
                    <a:pt x="9416" y="17356"/>
                    <a:pt x="9437" y="17343"/>
                  </a:cubicBezTo>
                  <a:cubicBezTo>
                    <a:pt x="9901" y="17094"/>
                    <a:pt x="10286" y="16820"/>
                    <a:pt x="10779" y="16820"/>
                  </a:cubicBezTo>
                  <a:cubicBezTo>
                    <a:pt x="10909" y="16820"/>
                    <a:pt x="11047" y="16839"/>
                    <a:pt x="11195" y="16883"/>
                  </a:cubicBezTo>
                  <a:cubicBezTo>
                    <a:pt x="11718" y="17050"/>
                    <a:pt x="11927" y="17447"/>
                    <a:pt x="12283" y="17782"/>
                  </a:cubicBezTo>
                  <a:cubicBezTo>
                    <a:pt x="12262" y="17824"/>
                    <a:pt x="12283" y="17887"/>
                    <a:pt x="12325" y="17929"/>
                  </a:cubicBezTo>
                  <a:cubicBezTo>
                    <a:pt x="12325" y="17950"/>
                    <a:pt x="12325" y="17991"/>
                    <a:pt x="12325" y="18012"/>
                  </a:cubicBezTo>
                  <a:cubicBezTo>
                    <a:pt x="12335" y="18054"/>
                    <a:pt x="12372" y="18075"/>
                    <a:pt x="12406" y="18075"/>
                  </a:cubicBezTo>
                  <a:cubicBezTo>
                    <a:pt x="12440" y="18075"/>
                    <a:pt x="12471" y="18054"/>
                    <a:pt x="12471" y="18012"/>
                  </a:cubicBezTo>
                  <a:cubicBezTo>
                    <a:pt x="12492" y="17991"/>
                    <a:pt x="12492" y="17971"/>
                    <a:pt x="12492" y="17950"/>
                  </a:cubicBezTo>
                  <a:cubicBezTo>
                    <a:pt x="15673" y="18515"/>
                    <a:pt x="18435" y="19770"/>
                    <a:pt x="21134" y="21507"/>
                  </a:cubicBezTo>
                  <a:cubicBezTo>
                    <a:pt x="21160" y="21520"/>
                    <a:pt x="21186" y="21526"/>
                    <a:pt x="21211" y="21526"/>
                  </a:cubicBezTo>
                  <a:cubicBezTo>
                    <a:pt x="21306" y="21526"/>
                    <a:pt x="21385" y="21443"/>
                    <a:pt x="21385" y="21360"/>
                  </a:cubicBezTo>
                  <a:cubicBezTo>
                    <a:pt x="21385" y="17406"/>
                    <a:pt x="22368" y="13598"/>
                    <a:pt x="24230" y="10124"/>
                  </a:cubicBezTo>
                  <a:cubicBezTo>
                    <a:pt x="24272" y="10020"/>
                    <a:pt x="24230" y="9936"/>
                    <a:pt x="24126" y="9894"/>
                  </a:cubicBezTo>
                  <a:cubicBezTo>
                    <a:pt x="23854" y="9810"/>
                    <a:pt x="23582" y="9727"/>
                    <a:pt x="23310" y="9622"/>
                  </a:cubicBezTo>
                  <a:cubicBezTo>
                    <a:pt x="23414" y="9329"/>
                    <a:pt x="23519" y="9015"/>
                    <a:pt x="23624" y="8722"/>
                  </a:cubicBezTo>
                  <a:cubicBezTo>
                    <a:pt x="23707" y="8722"/>
                    <a:pt x="23770" y="8618"/>
                    <a:pt x="23686" y="8534"/>
                  </a:cubicBezTo>
                  <a:cubicBezTo>
                    <a:pt x="23504" y="8332"/>
                    <a:pt x="23186" y="8052"/>
                    <a:pt x="22900" y="8052"/>
                  </a:cubicBezTo>
                  <a:cubicBezTo>
                    <a:pt x="22890" y="8052"/>
                    <a:pt x="22880" y="8052"/>
                    <a:pt x="22870" y="8053"/>
                  </a:cubicBezTo>
                  <a:cubicBezTo>
                    <a:pt x="22933" y="7885"/>
                    <a:pt x="22996" y="7718"/>
                    <a:pt x="23059" y="7551"/>
                  </a:cubicBezTo>
                  <a:cubicBezTo>
                    <a:pt x="23100" y="7509"/>
                    <a:pt x="23080" y="7446"/>
                    <a:pt x="23038" y="7404"/>
                  </a:cubicBezTo>
                  <a:cubicBezTo>
                    <a:pt x="22828" y="7195"/>
                    <a:pt x="22682" y="7069"/>
                    <a:pt x="22410" y="6944"/>
                  </a:cubicBezTo>
                  <a:cubicBezTo>
                    <a:pt x="22598" y="6211"/>
                    <a:pt x="22787" y="5500"/>
                    <a:pt x="22975" y="4768"/>
                  </a:cubicBezTo>
                  <a:cubicBezTo>
                    <a:pt x="23011" y="4658"/>
                    <a:pt x="22920" y="4596"/>
                    <a:pt x="22841" y="4596"/>
                  </a:cubicBezTo>
                  <a:cubicBezTo>
                    <a:pt x="22829" y="4596"/>
                    <a:pt x="22818" y="4598"/>
                    <a:pt x="22808" y="4600"/>
                  </a:cubicBezTo>
                  <a:cubicBezTo>
                    <a:pt x="22808" y="4579"/>
                    <a:pt x="22808" y="4579"/>
                    <a:pt x="22808" y="4579"/>
                  </a:cubicBezTo>
                  <a:cubicBezTo>
                    <a:pt x="22661" y="3931"/>
                    <a:pt x="21971" y="3868"/>
                    <a:pt x="21385" y="3743"/>
                  </a:cubicBezTo>
                  <a:cubicBezTo>
                    <a:pt x="20401" y="3512"/>
                    <a:pt x="19418" y="3345"/>
                    <a:pt x="18414" y="3303"/>
                  </a:cubicBezTo>
                  <a:cubicBezTo>
                    <a:pt x="18289" y="3299"/>
                    <a:pt x="18164" y="3296"/>
                    <a:pt x="18039" y="3296"/>
                  </a:cubicBezTo>
                  <a:cubicBezTo>
                    <a:pt x="16447" y="3296"/>
                    <a:pt x="14862" y="3678"/>
                    <a:pt x="13601" y="4726"/>
                  </a:cubicBezTo>
                  <a:cubicBezTo>
                    <a:pt x="12572" y="2313"/>
                    <a:pt x="10189" y="0"/>
                    <a:pt x="7453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9"/>
            <p:cNvSpPr/>
            <p:nvPr/>
          </p:nvSpPr>
          <p:spPr>
            <a:xfrm>
              <a:off x="4759277" y="4275497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9"/>
            <p:cNvSpPr/>
            <p:nvPr/>
          </p:nvSpPr>
          <p:spPr>
            <a:xfrm>
              <a:off x="4759277" y="4275497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9"/>
            <p:cNvSpPr/>
            <p:nvPr/>
          </p:nvSpPr>
          <p:spPr>
            <a:xfrm>
              <a:off x="4967745" y="4050172"/>
              <a:ext cx="319160" cy="71973"/>
            </a:xfrm>
            <a:custGeom>
              <a:avLst/>
              <a:gdLst/>
              <a:ahLst/>
              <a:cxnLst/>
              <a:rect l="l" t="t" r="r" b="b"/>
              <a:pathLst>
                <a:path w="6173" h="1392" extrusionOk="0">
                  <a:moveTo>
                    <a:pt x="2257" y="0"/>
                  </a:moveTo>
                  <a:cubicBezTo>
                    <a:pt x="1501" y="0"/>
                    <a:pt x="759" y="184"/>
                    <a:pt x="91" y="635"/>
                  </a:cubicBezTo>
                  <a:cubicBezTo>
                    <a:pt x="1" y="689"/>
                    <a:pt x="50" y="789"/>
                    <a:pt x="133" y="789"/>
                  </a:cubicBezTo>
                  <a:cubicBezTo>
                    <a:pt x="146" y="789"/>
                    <a:pt x="160" y="787"/>
                    <a:pt x="175" y="781"/>
                  </a:cubicBezTo>
                  <a:cubicBezTo>
                    <a:pt x="898" y="427"/>
                    <a:pt x="1589" y="282"/>
                    <a:pt x="2265" y="282"/>
                  </a:cubicBezTo>
                  <a:cubicBezTo>
                    <a:pt x="3546" y="282"/>
                    <a:pt x="4775" y="799"/>
                    <a:pt x="6075" y="1388"/>
                  </a:cubicBezTo>
                  <a:cubicBezTo>
                    <a:pt x="6082" y="1390"/>
                    <a:pt x="6088" y="1391"/>
                    <a:pt x="6095" y="1391"/>
                  </a:cubicBezTo>
                  <a:cubicBezTo>
                    <a:pt x="6146" y="1391"/>
                    <a:pt x="6173" y="1320"/>
                    <a:pt x="6117" y="1283"/>
                  </a:cubicBezTo>
                  <a:cubicBezTo>
                    <a:pt x="5004" y="586"/>
                    <a:pt x="3607" y="0"/>
                    <a:pt x="2257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9"/>
            <p:cNvSpPr/>
            <p:nvPr/>
          </p:nvSpPr>
          <p:spPr>
            <a:xfrm>
              <a:off x="4969969" y="3973702"/>
              <a:ext cx="337462" cy="95861"/>
            </a:xfrm>
            <a:custGeom>
              <a:avLst/>
              <a:gdLst/>
              <a:ahLst/>
              <a:cxnLst/>
              <a:rect l="l" t="t" r="r" b="b"/>
              <a:pathLst>
                <a:path w="6527" h="1854" extrusionOk="0">
                  <a:moveTo>
                    <a:pt x="2009" y="1"/>
                  </a:moveTo>
                  <a:cubicBezTo>
                    <a:pt x="1317" y="1"/>
                    <a:pt x="660" y="155"/>
                    <a:pt x="111" y="523"/>
                  </a:cubicBezTo>
                  <a:cubicBezTo>
                    <a:pt x="0" y="597"/>
                    <a:pt x="68" y="719"/>
                    <a:pt x="171" y="719"/>
                  </a:cubicBezTo>
                  <a:cubicBezTo>
                    <a:pt x="185" y="719"/>
                    <a:pt x="200" y="717"/>
                    <a:pt x="215" y="712"/>
                  </a:cubicBezTo>
                  <a:cubicBezTo>
                    <a:pt x="795" y="419"/>
                    <a:pt x="1422" y="295"/>
                    <a:pt x="2062" y="295"/>
                  </a:cubicBezTo>
                  <a:cubicBezTo>
                    <a:pt x="3617" y="295"/>
                    <a:pt x="5244" y="1026"/>
                    <a:pt x="6430" y="1842"/>
                  </a:cubicBezTo>
                  <a:cubicBezTo>
                    <a:pt x="6438" y="1850"/>
                    <a:pt x="6447" y="1853"/>
                    <a:pt x="6456" y="1853"/>
                  </a:cubicBezTo>
                  <a:cubicBezTo>
                    <a:pt x="6492" y="1853"/>
                    <a:pt x="6526" y="1796"/>
                    <a:pt x="6492" y="1779"/>
                  </a:cubicBezTo>
                  <a:cubicBezTo>
                    <a:pt x="5450" y="854"/>
                    <a:pt x="3635" y="1"/>
                    <a:pt x="2009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9"/>
            <p:cNvSpPr/>
            <p:nvPr/>
          </p:nvSpPr>
          <p:spPr>
            <a:xfrm>
              <a:off x="4995717" y="3914243"/>
              <a:ext cx="314817" cy="61064"/>
            </a:xfrm>
            <a:custGeom>
              <a:avLst/>
              <a:gdLst/>
              <a:ahLst/>
              <a:cxnLst/>
              <a:rect l="l" t="t" r="r" b="b"/>
              <a:pathLst>
                <a:path w="6089" h="1181" extrusionOk="0">
                  <a:moveTo>
                    <a:pt x="2407" y="1"/>
                  </a:moveTo>
                  <a:cubicBezTo>
                    <a:pt x="1613" y="1"/>
                    <a:pt x="823" y="147"/>
                    <a:pt x="94" y="460"/>
                  </a:cubicBezTo>
                  <a:cubicBezTo>
                    <a:pt x="1" y="497"/>
                    <a:pt x="24" y="634"/>
                    <a:pt x="104" y="634"/>
                  </a:cubicBezTo>
                  <a:cubicBezTo>
                    <a:pt x="114" y="634"/>
                    <a:pt x="124" y="632"/>
                    <a:pt x="136" y="627"/>
                  </a:cubicBezTo>
                  <a:cubicBezTo>
                    <a:pt x="969" y="392"/>
                    <a:pt x="1768" y="264"/>
                    <a:pt x="2550" y="264"/>
                  </a:cubicBezTo>
                  <a:cubicBezTo>
                    <a:pt x="3712" y="264"/>
                    <a:pt x="4835" y="546"/>
                    <a:pt x="5973" y="1171"/>
                  </a:cubicBezTo>
                  <a:cubicBezTo>
                    <a:pt x="5987" y="1178"/>
                    <a:pt x="5999" y="1181"/>
                    <a:pt x="6010" y="1181"/>
                  </a:cubicBezTo>
                  <a:cubicBezTo>
                    <a:pt x="6068" y="1181"/>
                    <a:pt x="6089" y="1102"/>
                    <a:pt x="6036" y="1067"/>
                  </a:cubicBezTo>
                  <a:cubicBezTo>
                    <a:pt x="4977" y="382"/>
                    <a:pt x="3687" y="1"/>
                    <a:pt x="2407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9"/>
            <p:cNvSpPr/>
            <p:nvPr/>
          </p:nvSpPr>
          <p:spPr>
            <a:xfrm>
              <a:off x="4996906" y="3847545"/>
              <a:ext cx="320038" cy="50878"/>
            </a:xfrm>
            <a:custGeom>
              <a:avLst/>
              <a:gdLst/>
              <a:ahLst/>
              <a:cxnLst/>
              <a:rect l="l" t="t" r="r" b="b"/>
              <a:pathLst>
                <a:path w="6190" h="984" extrusionOk="0">
                  <a:moveTo>
                    <a:pt x="2894" y="1"/>
                  </a:moveTo>
                  <a:cubicBezTo>
                    <a:pt x="1943" y="1"/>
                    <a:pt x="986" y="206"/>
                    <a:pt x="92" y="620"/>
                  </a:cubicBezTo>
                  <a:cubicBezTo>
                    <a:pt x="1" y="675"/>
                    <a:pt x="53" y="841"/>
                    <a:pt x="151" y="841"/>
                  </a:cubicBezTo>
                  <a:cubicBezTo>
                    <a:pt x="165" y="841"/>
                    <a:pt x="180" y="837"/>
                    <a:pt x="196" y="829"/>
                  </a:cubicBezTo>
                  <a:cubicBezTo>
                    <a:pt x="1121" y="436"/>
                    <a:pt x="2051" y="241"/>
                    <a:pt x="2974" y="241"/>
                  </a:cubicBezTo>
                  <a:cubicBezTo>
                    <a:pt x="4014" y="241"/>
                    <a:pt x="5046" y="488"/>
                    <a:pt x="6055" y="976"/>
                  </a:cubicBezTo>
                  <a:cubicBezTo>
                    <a:pt x="6067" y="981"/>
                    <a:pt x="6078" y="984"/>
                    <a:pt x="6089" y="984"/>
                  </a:cubicBezTo>
                  <a:cubicBezTo>
                    <a:pt x="6153" y="984"/>
                    <a:pt x="6190" y="886"/>
                    <a:pt x="6118" y="850"/>
                  </a:cubicBezTo>
                  <a:cubicBezTo>
                    <a:pt x="5123" y="285"/>
                    <a:pt x="4012" y="1"/>
                    <a:pt x="2894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9"/>
            <p:cNvSpPr/>
            <p:nvPr/>
          </p:nvSpPr>
          <p:spPr>
            <a:xfrm>
              <a:off x="5027101" y="3790619"/>
              <a:ext cx="311508" cy="56048"/>
            </a:xfrm>
            <a:custGeom>
              <a:avLst/>
              <a:gdLst/>
              <a:ahLst/>
              <a:cxnLst/>
              <a:rect l="l" t="t" r="r" b="b"/>
              <a:pathLst>
                <a:path w="6025" h="1084" extrusionOk="0">
                  <a:moveTo>
                    <a:pt x="2522" y="0"/>
                  </a:moveTo>
                  <a:cubicBezTo>
                    <a:pt x="1698" y="0"/>
                    <a:pt x="874" y="149"/>
                    <a:pt x="115" y="445"/>
                  </a:cubicBezTo>
                  <a:cubicBezTo>
                    <a:pt x="0" y="483"/>
                    <a:pt x="42" y="659"/>
                    <a:pt x="145" y="659"/>
                  </a:cubicBezTo>
                  <a:cubicBezTo>
                    <a:pt x="155" y="659"/>
                    <a:pt x="166" y="658"/>
                    <a:pt x="177" y="654"/>
                  </a:cubicBezTo>
                  <a:cubicBezTo>
                    <a:pt x="996" y="401"/>
                    <a:pt x="1777" y="277"/>
                    <a:pt x="2544" y="277"/>
                  </a:cubicBezTo>
                  <a:cubicBezTo>
                    <a:pt x="3679" y="277"/>
                    <a:pt x="4783" y="548"/>
                    <a:pt x="5931" y="1072"/>
                  </a:cubicBezTo>
                  <a:cubicBezTo>
                    <a:pt x="5943" y="1080"/>
                    <a:pt x="5955" y="1084"/>
                    <a:pt x="5964" y="1084"/>
                  </a:cubicBezTo>
                  <a:cubicBezTo>
                    <a:pt x="6006" y="1084"/>
                    <a:pt x="6024" y="1022"/>
                    <a:pt x="5973" y="989"/>
                  </a:cubicBezTo>
                  <a:cubicBezTo>
                    <a:pt x="4962" y="327"/>
                    <a:pt x="3742" y="0"/>
                    <a:pt x="2522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9"/>
            <p:cNvSpPr/>
            <p:nvPr/>
          </p:nvSpPr>
          <p:spPr>
            <a:xfrm>
              <a:off x="5026584" y="3721698"/>
              <a:ext cx="317505" cy="47000"/>
            </a:xfrm>
            <a:custGeom>
              <a:avLst/>
              <a:gdLst/>
              <a:ahLst/>
              <a:cxnLst/>
              <a:rect l="l" t="t" r="r" b="b"/>
              <a:pathLst>
                <a:path w="6141" h="909" extrusionOk="0">
                  <a:moveTo>
                    <a:pt x="2527" y="0"/>
                  </a:moveTo>
                  <a:cubicBezTo>
                    <a:pt x="1678" y="0"/>
                    <a:pt x="840" y="172"/>
                    <a:pt x="104" y="648"/>
                  </a:cubicBezTo>
                  <a:cubicBezTo>
                    <a:pt x="0" y="717"/>
                    <a:pt x="67" y="857"/>
                    <a:pt x="165" y="857"/>
                  </a:cubicBezTo>
                  <a:cubicBezTo>
                    <a:pt x="185" y="857"/>
                    <a:pt x="207" y="851"/>
                    <a:pt x="229" y="836"/>
                  </a:cubicBezTo>
                  <a:cubicBezTo>
                    <a:pt x="1028" y="429"/>
                    <a:pt x="1839" y="250"/>
                    <a:pt x="2692" y="250"/>
                  </a:cubicBezTo>
                  <a:cubicBezTo>
                    <a:pt x="2934" y="250"/>
                    <a:pt x="3180" y="264"/>
                    <a:pt x="3431" y="292"/>
                  </a:cubicBezTo>
                  <a:cubicBezTo>
                    <a:pt x="4163" y="376"/>
                    <a:pt x="5397" y="459"/>
                    <a:pt x="6025" y="899"/>
                  </a:cubicBezTo>
                  <a:cubicBezTo>
                    <a:pt x="6035" y="906"/>
                    <a:pt x="6045" y="908"/>
                    <a:pt x="6055" y="908"/>
                  </a:cubicBezTo>
                  <a:cubicBezTo>
                    <a:pt x="6105" y="908"/>
                    <a:pt x="6141" y="829"/>
                    <a:pt x="6088" y="794"/>
                  </a:cubicBezTo>
                  <a:cubicBezTo>
                    <a:pt x="5502" y="250"/>
                    <a:pt x="4226" y="166"/>
                    <a:pt x="3451" y="62"/>
                  </a:cubicBezTo>
                  <a:cubicBezTo>
                    <a:pt x="3145" y="23"/>
                    <a:pt x="2835" y="0"/>
                    <a:pt x="2527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9"/>
            <p:cNvSpPr/>
            <p:nvPr/>
          </p:nvSpPr>
          <p:spPr>
            <a:xfrm>
              <a:off x="5075702" y="3650089"/>
              <a:ext cx="282347" cy="55790"/>
            </a:xfrm>
            <a:custGeom>
              <a:avLst/>
              <a:gdLst/>
              <a:ahLst/>
              <a:cxnLst/>
              <a:rect l="l" t="t" r="r" b="b"/>
              <a:pathLst>
                <a:path w="5461" h="1079" extrusionOk="0">
                  <a:moveTo>
                    <a:pt x="2141" y="1"/>
                  </a:moveTo>
                  <a:cubicBezTo>
                    <a:pt x="1436" y="1"/>
                    <a:pt x="738" y="147"/>
                    <a:pt x="95" y="484"/>
                  </a:cubicBezTo>
                  <a:cubicBezTo>
                    <a:pt x="1" y="541"/>
                    <a:pt x="60" y="700"/>
                    <a:pt x="149" y="700"/>
                  </a:cubicBezTo>
                  <a:cubicBezTo>
                    <a:pt x="159" y="700"/>
                    <a:pt x="169" y="698"/>
                    <a:pt x="179" y="694"/>
                  </a:cubicBezTo>
                  <a:cubicBezTo>
                    <a:pt x="913" y="438"/>
                    <a:pt x="1622" y="314"/>
                    <a:pt x="2320" y="314"/>
                  </a:cubicBezTo>
                  <a:cubicBezTo>
                    <a:pt x="3334" y="314"/>
                    <a:pt x="4323" y="575"/>
                    <a:pt x="5326" y="1070"/>
                  </a:cubicBezTo>
                  <a:cubicBezTo>
                    <a:pt x="5338" y="1076"/>
                    <a:pt x="5349" y="1079"/>
                    <a:pt x="5360" y="1079"/>
                  </a:cubicBezTo>
                  <a:cubicBezTo>
                    <a:pt x="5425" y="1079"/>
                    <a:pt x="5461" y="981"/>
                    <a:pt x="5389" y="945"/>
                  </a:cubicBezTo>
                  <a:cubicBezTo>
                    <a:pt x="4422" y="377"/>
                    <a:pt x="3273" y="1"/>
                    <a:pt x="2141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9"/>
            <p:cNvSpPr/>
            <p:nvPr/>
          </p:nvSpPr>
          <p:spPr>
            <a:xfrm>
              <a:off x="4555927" y="3941233"/>
              <a:ext cx="275574" cy="166904"/>
            </a:xfrm>
            <a:custGeom>
              <a:avLst/>
              <a:gdLst/>
              <a:ahLst/>
              <a:cxnLst/>
              <a:rect l="l" t="t" r="r" b="b"/>
              <a:pathLst>
                <a:path w="5330" h="3228" extrusionOk="0">
                  <a:moveTo>
                    <a:pt x="126" y="1"/>
                  </a:moveTo>
                  <a:cubicBezTo>
                    <a:pt x="21" y="1"/>
                    <a:pt x="0" y="189"/>
                    <a:pt x="105" y="210"/>
                  </a:cubicBezTo>
                  <a:cubicBezTo>
                    <a:pt x="2051" y="524"/>
                    <a:pt x="4248" y="1319"/>
                    <a:pt x="5189" y="3202"/>
                  </a:cubicBezTo>
                  <a:cubicBezTo>
                    <a:pt x="5202" y="3220"/>
                    <a:pt x="5219" y="3228"/>
                    <a:pt x="5238" y="3228"/>
                  </a:cubicBezTo>
                  <a:cubicBezTo>
                    <a:pt x="5282" y="3228"/>
                    <a:pt x="5330" y="3183"/>
                    <a:pt x="5315" y="3139"/>
                  </a:cubicBezTo>
                  <a:cubicBezTo>
                    <a:pt x="4604" y="1235"/>
                    <a:pt x="2030" y="84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9"/>
            <p:cNvSpPr/>
            <p:nvPr/>
          </p:nvSpPr>
          <p:spPr>
            <a:xfrm>
              <a:off x="4572162" y="3870812"/>
              <a:ext cx="283898" cy="166594"/>
            </a:xfrm>
            <a:custGeom>
              <a:avLst/>
              <a:gdLst/>
              <a:ahLst/>
              <a:cxnLst/>
              <a:rect l="l" t="t" r="r" b="b"/>
              <a:pathLst>
                <a:path w="5491" h="3222" extrusionOk="0">
                  <a:moveTo>
                    <a:pt x="269" y="0"/>
                  </a:moveTo>
                  <a:cubicBezTo>
                    <a:pt x="221" y="0"/>
                    <a:pt x="174" y="1"/>
                    <a:pt x="126" y="2"/>
                  </a:cubicBezTo>
                  <a:cubicBezTo>
                    <a:pt x="21" y="2"/>
                    <a:pt x="0" y="149"/>
                    <a:pt x="105" y="170"/>
                  </a:cubicBezTo>
                  <a:cubicBezTo>
                    <a:pt x="2323" y="442"/>
                    <a:pt x="4080" y="1321"/>
                    <a:pt x="5398" y="3204"/>
                  </a:cubicBezTo>
                  <a:cubicBezTo>
                    <a:pt x="5405" y="3216"/>
                    <a:pt x="5416" y="3221"/>
                    <a:pt x="5428" y="3221"/>
                  </a:cubicBezTo>
                  <a:cubicBezTo>
                    <a:pt x="5458" y="3221"/>
                    <a:pt x="5491" y="3192"/>
                    <a:pt x="5461" y="3162"/>
                  </a:cubicBezTo>
                  <a:cubicBezTo>
                    <a:pt x="4438" y="1341"/>
                    <a:pt x="2375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9"/>
            <p:cNvSpPr/>
            <p:nvPr/>
          </p:nvSpPr>
          <p:spPr>
            <a:xfrm>
              <a:off x="4591912" y="3809078"/>
              <a:ext cx="284829" cy="139397"/>
            </a:xfrm>
            <a:custGeom>
              <a:avLst/>
              <a:gdLst/>
              <a:ahLst/>
              <a:cxnLst/>
              <a:rect l="l" t="t" r="r" b="b"/>
              <a:pathLst>
                <a:path w="5509" h="2696" extrusionOk="0">
                  <a:moveTo>
                    <a:pt x="814" y="1"/>
                  </a:moveTo>
                  <a:cubicBezTo>
                    <a:pt x="579" y="1"/>
                    <a:pt x="341" y="22"/>
                    <a:pt x="99" y="67"/>
                  </a:cubicBezTo>
                  <a:cubicBezTo>
                    <a:pt x="1" y="86"/>
                    <a:pt x="32" y="236"/>
                    <a:pt x="124" y="236"/>
                  </a:cubicBezTo>
                  <a:cubicBezTo>
                    <a:pt x="129" y="236"/>
                    <a:pt x="135" y="235"/>
                    <a:pt x="141" y="234"/>
                  </a:cubicBezTo>
                  <a:cubicBezTo>
                    <a:pt x="185" y="233"/>
                    <a:pt x="229" y="233"/>
                    <a:pt x="273" y="233"/>
                  </a:cubicBezTo>
                  <a:cubicBezTo>
                    <a:pt x="2401" y="233"/>
                    <a:pt x="3917" y="1226"/>
                    <a:pt x="5414" y="2682"/>
                  </a:cubicBezTo>
                  <a:cubicBezTo>
                    <a:pt x="5424" y="2692"/>
                    <a:pt x="5435" y="2696"/>
                    <a:pt x="5445" y="2696"/>
                  </a:cubicBezTo>
                  <a:cubicBezTo>
                    <a:pt x="5479" y="2696"/>
                    <a:pt x="5509" y="2651"/>
                    <a:pt x="5477" y="2619"/>
                  </a:cubicBezTo>
                  <a:cubicBezTo>
                    <a:pt x="4289" y="1302"/>
                    <a:pt x="2657" y="1"/>
                    <a:pt x="814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9"/>
            <p:cNvSpPr/>
            <p:nvPr/>
          </p:nvSpPr>
          <p:spPr>
            <a:xfrm>
              <a:off x="4624072" y="3717304"/>
              <a:ext cx="276246" cy="155684"/>
            </a:xfrm>
            <a:custGeom>
              <a:avLst/>
              <a:gdLst/>
              <a:ahLst/>
              <a:cxnLst/>
              <a:rect l="l" t="t" r="r" b="b"/>
              <a:pathLst>
                <a:path w="5343" h="3011" extrusionOk="0">
                  <a:moveTo>
                    <a:pt x="126" y="0"/>
                  </a:moveTo>
                  <a:cubicBezTo>
                    <a:pt x="21" y="0"/>
                    <a:pt x="1" y="189"/>
                    <a:pt x="105" y="189"/>
                  </a:cubicBezTo>
                  <a:cubicBezTo>
                    <a:pt x="2197" y="440"/>
                    <a:pt x="3913" y="1298"/>
                    <a:pt x="5210" y="2971"/>
                  </a:cubicBezTo>
                  <a:cubicBezTo>
                    <a:pt x="5224" y="2999"/>
                    <a:pt x="5245" y="3011"/>
                    <a:pt x="5266" y="3011"/>
                  </a:cubicBezTo>
                  <a:cubicBezTo>
                    <a:pt x="5306" y="3011"/>
                    <a:pt x="5343" y="2965"/>
                    <a:pt x="5315" y="2909"/>
                  </a:cubicBezTo>
                  <a:cubicBezTo>
                    <a:pt x="4185" y="1214"/>
                    <a:pt x="2197" y="21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9"/>
            <p:cNvSpPr/>
            <p:nvPr/>
          </p:nvSpPr>
          <p:spPr>
            <a:xfrm>
              <a:off x="4654370" y="3618756"/>
              <a:ext cx="270818" cy="173781"/>
            </a:xfrm>
            <a:custGeom>
              <a:avLst/>
              <a:gdLst/>
              <a:ahLst/>
              <a:cxnLst/>
              <a:rect l="l" t="t" r="r" b="b"/>
              <a:pathLst>
                <a:path w="5238" h="3361" extrusionOk="0">
                  <a:moveTo>
                    <a:pt x="280" y="0"/>
                  </a:moveTo>
                  <a:cubicBezTo>
                    <a:pt x="236" y="0"/>
                    <a:pt x="191" y="1"/>
                    <a:pt x="147" y="2"/>
                  </a:cubicBezTo>
                  <a:cubicBezTo>
                    <a:pt x="21" y="2"/>
                    <a:pt x="0" y="212"/>
                    <a:pt x="126" y="212"/>
                  </a:cubicBezTo>
                  <a:cubicBezTo>
                    <a:pt x="2302" y="484"/>
                    <a:pt x="3955" y="1425"/>
                    <a:pt x="5106" y="3329"/>
                  </a:cubicBezTo>
                  <a:cubicBezTo>
                    <a:pt x="5120" y="3351"/>
                    <a:pt x="5143" y="3360"/>
                    <a:pt x="5164" y="3360"/>
                  </a:cubicBezTo>
                  <a:cubicBezTo>
                    <a:pt x="5203" y="3360"/>
                    <a:pt x="5238" y="3328"/>
                    <a:pt x="5210" y="3287"/>
                  </a:cubicBezTo>
                  <a:cubicBezTo>
                    <a:pt x="4391" y="1423"/>
                    <a:pt x="2348" y="0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9"/>
            <p:cNvSpPr/>
            <p:nvPr/>
          </p:nvSpPr>
          <p:spPr>
            <a:xfrm>
              <a:off x="4668434" y="3564829"/>
              <a:ext cx="272265" cy="132572"/>
            </a:xfrm>
            <a:custGeom>
              <a:avLst/>
              <a:gdLst/>
              <a:ahLst/>
              <a:cxnLst/>
              <a:rect l="l" t="t" r="r" b="b"/>
              <a:pathLst>
                <a:path w="5266" h="2564" extrusionOk="0">
                  <a:moveTo>
                    <a:pt x="600" y="0"/>
                  </a:moveTo>
                  <a:cubicBezTo>
                    <a:pt x="458" y="0"/>
                    <a:pt x="314" y="7"/>
                    <a:pt x="168" y="20"/>
                  </a:cubicBezTo>
                  <a:cubicBezTo>
                    <a:pt x="7" y="40"/>
                    <a:pt x="1" y="272"/>
                    <a:pt x="149" y="272"/>
                  </a:cubicBezTo>
                  <a:cubicBezTo>
                    <a:pt x="155" y="272"/>
                    <a:pt x="161" y="272"/>
                    <a:pt x="168" y="271"/>
                  </a:cubicBezTo>
                  <a:cubicBezTo>
                    <a:pt x="317" y="257"/>
                    <a:pt x="464" y="251"/>
                    <a:pt x="609" y="251"/>
                  </a:cubicBezTo>
                  <a:cubicBezTo>
                    <a:pt x="2425" y="251"/>
                    <a:pt x="3849" y="1311"/>
                    <a:pt x="5148" y="2552"/>
                  </a:cubicBezTo>
                  <a:cubicBezTo>
                    <a:pt x="5160" y="2560"/>
                    <a:pt x="5172" y="2563"/>
                    <a:pt x="5183" y="2563"/>
                  </a:cubicBezTo>
                  <a:cubicBezTo>
                    <a:pt x="5231" y="2563"/>
                    <a:pt x="5265" y="2502"/>
                    <a:pt x="5231" y="2468"/>
                  </a:cubicBezTo>
                  <a:cubicBezTo>
                    <a:pt x="4007" y="1108"/>
                    <a:pt x="2458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9"/>
            <p:cNvSpPr/>
            <p:nvPr/>
          </p:nvSpPr>
          <p:spPr>
            <a:xfrm>
              <a:off x="4706281" y="3484688"/>
              <a:ext cx="228939" cy="153460"/>
            </a:xfrm>
            <a:custGeom>
              <a:avLst/>
              <a:gdLst/>
              <a:ahLst/>
              <a:cxnLst/>
              <a:rect l="l" t="t" r="r" b="b"/>
              <a:pathLst>
                <a:path w="4428" h="2968" extrusionOk="0">
                  <a:moveTo>
                    <a:pt x="168" y="1"/>
                  </a:moveTo>
                  <a:cubicBezTo>
                    <a:pt x="1" y="1"/>
                    <a:pt x="22" y="252"/>
                    <a:pt x="168" y="252"/>
                  </a:cubicBezTo>
                  <a:cubicBezTo>
                    <a:pt x="1737" y="377"/>
                    <a:pt x="3872" y="1256"/>
                    <a:pt x="4311" y="2930"/>
                  </a:cubicBezTo>
                  <a:cubicBezTo>
                    <a:pt x="4320" y="2956"/>
                    <a:pt x="4343" y="2968"/>
                    <a:pt x="4366" y="2968"/>
                  </a:cubicBezTo>
                  <a:cubicBezTo>
                    <a:pt x="4398" y="2968"/>
                    <a:pt x="4428" y="2946"/>
                    <a:pt x="4416" y="2909"/>
                  </a:cubicBezTo>
                  <a:cubicBezTo>
                    <a:pt x="4165" y="1110"/>
                    <a:pt x="1758" y="84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" name="Google Shape;274;p39"/>
          <p:cNvGrpSpPr/>
          <p:nvPr/>
        </p:nvGrpSpPr>
        <p:grpSpPr>
          <a:xfrm rot="10800000" flipH="1">
            <a:off x="791124" y="-749158"/>
            <a:ext cx="2694499" cy="2149767"/>
            <a:chOff x="4962100" y="693375"/>
            <a:chExt cx="577500" cy="460750"/>
          </a:xfrm>
        </p:grpSpPr>
        <p:sp>
          <p:nvSpPr>
            <p:cNvPr id="275" name="Google Shape;275;p39"/>
            <p:cNvSpPr/>
            <p:nvPr/>
          </p:nvSpPr>
          <p:spPr>
            <a:xfrm>
              <a:off x="4962100" y="693375"/>
              <a:ext cx="577500" cy="460750"/>
            </a:xfrm>
            <a:custGeom>
              <a:avLst/>
              <a:gdLst/>
              <a:ahLst/>
              <a:cxnLst/>
              <a:rect l="l" t="t" r="r" b="b"/>
              <a:pathLst>
                <a:path w="23100" h="18430" extrusionOk="0">
                  <a:moveTo>
                    <a:pt x="6628" y="369"/>
                  </a:moveTo>
                  <a:cubicBezTo>
                    <a:pt x="7272" y="369"/>
                    <a:pt x="7917" y="520"/>
                    <a:pt x="8474" y="830"/>
                  </a:cubicBezTo>
                  <a:cubicBezTo>
                    <a:pt x="9583" y="1437"/>
                    <a:pt x="9897" y="2337"/>
                    <a:pt x="10148" y="3488"/>
                  </a:cubicBezTo>
                  <a:cubicBezTo>
                    <a:pt x="10309" y="4240"/>
                    <a:pt x="10916" y="5346"/>
                    <a:pt x="11691" y="5346"/>
                  </a:cubicBezTo>
                  <a:cubicBezTo>
                    <a:pt x="11821" y="5346"/>
                    <a:pt x="11956" y="5315"/>
                    <a:pt x="12094" y="5245"/>
                  </a:cubicBezTo>
                  <a:cubicBezTo>
                    <a:pt x="12116" y="5260"/>
                    <a:pt x="12139" y="5267"/>
                    <a:pt x="12160" y="5267"/>
                  </a:cubicBezTo>
                  <a:cubicBezTo>
                    <a:pt x="12199" y="5267"/>
                    <a:pt x="12234" y="5244"/>
                    <a:pt x="12262" y="5204"/>
                  </a:cubicBezTo>
                  <a:cubicBezTo>
                    <a:pt x="12324" y="5141"/>
                    <a:pt x="12366" y="5099"/>
                    <a:pt x="12408" y="5036"/>
                  </a:cubicBezTo>
                  <a:cubicBezTo>
                    <a:pt x="12429" y="5015"/>
                    <a:pt x="12429" y="5015"/>
                    <a:pt x="12429" y="5015"/>
                  </a:cubicBezTo>
                  <a:cubicBezTo>
                    <a:pt x="12450" y="4994"/>
                    <a:pt x="12450" y="4994"/>
                    <a:pt x="12471" y="4973"/>
                  </a:cubicBezTo>
                  <a:cubicBezTo>
                    <a:pt x="13480" y="3753"/>
                    <a:pt x="14830" y="2355"/>
                    <a:pt x="16395" y="2355"/>
                  </a:cubicBezTo>
                  <a:cubicBezTo>
                    <a:pt x="16842" y="2355"/>
                    <a:pt x="17306" y="2469"/>
                    <a:pt x="17785" y="2735"/>
                  </a:cubicBezTo>
                  <a:cubicBezTo>
                    <a:pt x="19899" y="3927"/>
                    <a:pt x="20464" y="6647"/>
                    <a:pt x="20150" y="8886"/>
                  </a:cubicBezTo>
                  <a:cubicBezTo>
                    <a:pt x="19836" y="11104"/>
                    <a:pt x="18832" y="13510"/>
                    <a:pt x="17074" y="14975"/>
                  </a:cubicBezTo>
                  <a:cubicBezTo>
                    <a:pt x="15337" y="16398"/>
                    <a:pt x="12722" y="17423"/>
                    <a:pt x="10504" y="17611"/>
                  </a:cubicBezTo>
                  <a:cubicBezTo>
                    <a:pt x="10278" y="17631"/>
                    <a:pt x="10053" y="17640"/>
                    <a:pt x="9830" y="17640"/>
                  </a:cubicBezTo>
                  <a:cubicBezTo>
                    <a:pt x="5960" y="17640"/>
                    <a:pt x="2554" y="14784"/>
                    <a:pt x="1486" y="11104"/>
                  </a:cubicBezTo>
                  <a:cubicBezTo>
                    <a:pt x="502" y="7631"/>
                    <a:pt x="1360" y="1730"/>
                    <a:pt x="5461" y="538"/>
                  </a:cubicBezTo>
                  <a:cubicBezTo>
                    <a:pt x="5836" y="426"/>
                    <a:pt x="6232" y="369"/>
                    <a:pt x="6628" y="369"/>
                  </a:cubicBezTo>
                  <a:close/>
                  <a:moveTo>
                    <a:pt x="20568" y="6584"/>
                  </a:moveTo>
                  <a:lnTo>
                    <a:pt x="20568" y="6584"/>
                  </a:lnTo>
                  <a:cubicBezTo>
                    <a:pt x="21740" y="10769"/>
                    <a:pt x="18894" y="15205"/>
                    <a:pt x="14961" y="17109"/>
                  </a:cubicBezTo>
                  <a:cubicBezTo>
                    <a:pt x="13465" y="17823"/>
                    <a:pt x="11867" y="18180"/>
                    <a:pt x="10308" y="18180"/>
                  </a:cubicBezTo>
                  <a:cubicBezTo>
                    <a:pt x="7986" y="18180"/>
                    <a:pt x="5749" y="17389"/>
                    <a:pt x="4059" y="15812"/>
                  </a:cubicBezTo>
                  <a:lnTo>
                    <a:pt x="4059" y="15812"/>
                  </a:lnTo>
                  <a:cubicBezTo>
                    <a:pt x="5693" y="17194"/>
                    <a:pt x="7773" y="17986"/>
                    <a:pt x="9931" y="17986"/>
                  </a:cubicBezTo>
                  <a:cubicBezTo>
                    <a:pt x="10648" y="17986"/>
                    <a:pt x="11374" y="17899"/>
                    <a:pt x="12094" y="17716"/>
                  </a:cubicBezTo>
                  <a:cubicBezTo>
                    <a:pt x="14354" y="17130"/>
                    <a:pt x="16886" y="16063"/>
                    <a:pt x="18371" y="14180"/>
                  </a:cubicBezTo>
                  <a:cubicBezTo>
                    <a:pt x="19815" y="12380"/>
                    <a:pt x="20694" y="9807"/>
                    <a:pt x="20631" y="7505"/>
                  </a:cubicBezTo>
                  <a:cubicBezTo>
                    <a:pt x="20631" y="7212"/>
                    <a:pt x="20610" y="6898"/>
                    <a:pt x="20568" y="6584"/>
                  </a:cubicBezTo>
                  <a:close/>
                  <a:moveTo>
                    <a:pt x="6658" y="0"/>
                  </a:moveTo>
                  <a:cubicBezTo>
                    <a:pt x="5596" y="0"/>
                    <a:pt x="4548" y="392"/>
                    <a:pt x="3683" y="1082"/>
                  </a:cubicBezTo>
                  <a:cubicBezTo>
                    <a:pt x="398" y="3718"/>
                    <a:pt x="0" y="9095"/>
                    <a:pt x="1695" y="12715"/>
                  </a:cubicBezTo>
                  <a:cubicBezTo>
                    <a:pt x="1821" y="12987"/>
                    <a:pt x="1967" y="13280"/>
                    <a:pt x="2134" y="13531"/>
                  </a:cubicBezTo>
                  <a:cubicBezTo>
                    <a:pt x="3486" y="16875"/>
                    <a:pt x="6861" y="18429"/>
                    <a:pt x="10284" y="18429"/>
                  </a:cubicBezTo>
                  <a:cubicBezTo>
                    <a:pt x="11894" y="18429"/>
                    <a:pt x="13514" y="18085"/>
                    <a:pt x="14940" y="17423"/>
                  </a:cubicBezTo>
                  <a:cubicBezTo>
                    <a:pt x="19752" y="15184"/>
                    <a:pt x="23100" y="9221"/>
                    <a:pt x="19836" y="4325"/>
                  </a:cubicBezTo>
                  <a:cubicBezTo>
                    <a:pt x="19815" y="4304"/>
                    <a:pt x="19815" y="4283"/>
                    <a:pt x="19794" y="4283"/>
                  </a:cubicBezTo>
                  <a:cubicBezTo>
                    <a:pt x="19271" y="3341"/>
                    <a:pt x="18518" y="2567"/>
                    <a:pt x="17513" y="2170"/>
                  </a:cubicBezTo>
                  <a:cubicBezTo>
                    <a:pt x="17131" y="2019"/>
                    <a:pt x="16758" y="1951"/>
                    <a:pt x="16396" y="1951"/>
                  </a:cubicBezTo>
                  <a:cubicBezTo>
                    <a:pt x="14599" y="1951"/>
                    <a:pt x="13073" y="3611"/>
                    <a:pt x="12010" y="4952"/>
                  </a:cubicBezTo>
                  <a:cubicBezTo>
                    <a:pt x="12010" y="4973"/>
                    <a:pt x="12010" y="4994"/>
                    <a:pt x="11990" y="4994"/>
                  </a:cubicBezTo>
                  <a:cubicBezTo>
                    <a:pt x="11882" y="5035"/>
                    <a:pt x="11781" y="5054"/>
                    <a:pt x="11687" y="5054"/>
                  </a:cubicBezTo>
                  <a:cubicBezTo>
                    <a:pt x="10578" y="5054"/>
                    <a:pt x="10386" y="2404"/>
                    <a:pt x="9981" y="1709"/>
                  </a:cubicBezTo>
                  <a:cubicBezTo>
                    <a:pt x="9604" y="1102"/>
                    <a:pt x="9039" y="663"/>
                    <a:pt x="8391" y="370"/>
                  </a:cubicBezTo>
                  <a:cubicBezTo>
                    <a:pt x="7827" y="118"/>
                    <a:pt x="7240" y="0"/>
                    <a:pt x="6658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9"/>
            <p:cNvSpPr/>
            <p:nvPr/>
          </p:nvSpPr>
          <p:spPr>
            <a:xfrm>
              <a:off x="5029575" y="745700"/>
              <a:ext cx="142825" cy="113675"/>
            </a:xfrm>
            <a:custGeom>
              <a:avLst/>
              <a:gdLst/>
              <a:ahLst/>
              <a:cxnLst/>
              <a:rect l="l" t="t" r="r" b="b"/>
              <a:pathLst>
                <a:path w="5713" h="4547" extrusionOk="0">
                  <a:moveTo>
                    <a:pt x="2560" y="291"/>
                  </a:moveTo>
                  <a:cubicBezTo>
                    <a:pt x="2660" y="291"/>
                    <a:pt x="2762" y="317"/>
                    <a:pt x="2867" y="370"/>
                  </a:cubicBezTo>
                  <a:cubicBezTo>
                    <a:pt x="2804" y="432"/>
                    <a:pt x="2825" y="558"/>
                    <a:pt x="2930" y="558"/>
                  </a:cubicBezTo>
                  <a:cubicBezTo>
                    <a:pt x="3003" y="569"/>
                    <a:pt x="3076" y="573"/>
                    <a:pt x="3149" y="573"/>
                  </a:cubicBezTo>
                  <a:cubicBezTo>
                    <a:pt x="3524" y="573"/>
                    <a:pt x="3900" y="453"/>
                    <a:pt x="4275" y="453"/>
                  </a:cubicBezTo>
                  <a:cubicBezTo>
                    <a:pt x="4392" y="453"/>
                    <a:pt x="4508" y="465"/>
                    <a:pt x="4625" y="495"/>
                  </a:cubicBezTo>
                  <a:cubicBezTo>
                    <a:pt x="5043" y="621"/>
                    <a:pt x="5357" y="976"/>
                    <a:pt x="5336" y="1458"/>
                  </a:cubicBezTo>
                  <a:cubicBezTo>
                    <a:pt x="5315" y="1855"/>
                    <a:pt x="4980" y="2106"/>
                    <a:pt x="4750" y="2399"/>
                  </a:cubicBezTo>
                  <a:cubicBezTo>
                    <a:pt x="4478" y="2755"/>
                    <a:pt x="4311" y="3299"/>
                    <a:pt x="4645" y="3571"/>
                  </a:cubicBezTo>
                  <a:cubicBezTo>
                    <a:pt x="4629" y="3926"/>
                    <a:pt x="4366" y="4103"/>
                    <a:pt x="3858" y="4103"/>
                  </a:cubicBezTo>
                  <a:cubicBezTo>
                    <a:pt x="3737" y="4103"/>
                    <a:pt x="3602" y="4093"/>
                    <a:pt x="3453" y="4073"/>
                  </a:cubicBezTo>
                  <a:cubicBezTo>
                    <a:pt x="3285" y="3927"/>
                    <a:pt x="3139" y="3759"/>
                    <a:pt x="2992" y="3592"/>
                  </a:cubicBezTo>
                  <a:cubicBezTo>
                    <a:pt x="2846" y="3445"/>
                    <a:pt x="2825" y="3320"/>
                    <a:pt x="2595" y="3236"/>
                  </a:cubicBezTo>
                  <a:cubicBezTo>
                    <a:pt x="2534" y="3219"/>
                    <a:pt x="2475" y="3211"/>
                    <a:pt x="2419" y="3211"/>
                  </a:cubicBezTo>
                  <a:cubicBezTo>
                    <a:pt x="1937" y="3211"/>
                    <a:pt x="1619" y="3787"/>
                    <a:pt x="1151" y="3843"/>
                  </a:cubicBezTo>
                  <a:cubicBezTo>
                    <a:pt x="314" y="3362"/>
                    <a:pt x="251" y="2922"/>
                    <a:pt x="942" y="2525"/>
                  </a:cubicBezTo>
                  <a:cubicBezTo>
                    <a:pt x="1088" y="2441"/>
                    <a:pt x="1214" y="2357"/>
                    <a:pt x="1360" y="2274"/>
                  </a:cubicBezTo>
                  <a:cubicBezTo>
                    <a:pt x="1507" y="2148"/>
                    <a:pt x="1632" y="2064"/>
                    <a:pt x="1737" y="1897"/>
                  </a:cubicBezTo>
                  <a:cubicBezTo>
                    <a:pt x="1842" y="1709"/>
                    <a:pt x="1821" y="1541"/>
                    <a:pt x="1842" y="1332"/>
                  </a:cubicBezTo>
                  <a:cubicBezTo>
                    <a:pt x="1821" y="1165"/>
                    <a:pt x="1821" y="997"/>
                    <a:pt x="1800" y="830"/>
                  </a:cubicBezTo>
                  <a:cubicBezTo>
                    <a:pt x="2056" y="468"/>
                    <a:pt x="2302" y="291"/>
                    <a:pt x="2560" y="291"/>
                  </a:cubicBezTo>
                  <a:close/>
                  <a:moveTo>
                    <a:pt x="2239" y="1"/>
                  </a:moveTo>
                  <a:cubicBezTo>
                    <a:pt x="2143" y="1"/>
                    <a:pt x="2044" y="18"/>
                    <a:pt x="1946" y="56"/>
                  </a:cubicBezTo>
                  <a:cubicBezTo>
                    <a:pt x="1486" y="244"/>
                    <a:pt x="1528" y="662"/>
                    <a:pt x="1507" y="1081"/>
                  </a:cubicBezTo>
                  <a:cubicBezTo>
                    <a:pt x="1444" y="1834"/>
                    <a:pt x="1068" y="1960"/>
                    <a:pt x="586" y="2378"/>
                  </a:cubicBezTo>
                  <a:cubicBezTo>
                    <a:pt x="419" y="2525"/>
                    <a:pt x="272" y="2671"/>
                    <a:pt x="168" y="2859"/>
                  </a:cubicBezTo>
                  <a:cubicBezTo>
                    <a:pt x="0" y="3236"/>
                    <a:pt x="0" y="3696"/>
                    <a:pt x="293" y="3989"/>
                  </a:cubicBezTo>
                  <a:cubicBezTo>
                    <a:pt x="464" y="4150"/>
                    <a:pt x="674" y="4212"/>
                    <a:pt x="888" y="4212"/>
                  </a:cubicBezTo>
                  <a:cubicBezTo>
                    <a:pt x="1093" y="4212"/>
                    <a:pt x="1302" y="4155"/>
                    <a:pt x="1486" y="4073"/>
                  </a:cubicBezTo>
                  <a:cubicBezTo>
                    <a:pt x="1632" y="4010"/>
                    <a:pt x="1737" y="3885"/>
                    <a:pt x="1884" y="3843"/>
                  </a:cubicBezTo>
                  <a:cubicBezTo>
                    <a:pt x="1969" y="3725"/>
                    <a:pt x="2066" y="3668"/>
                    <a:pt x="2171" y="3668"/>
                  </a:cubicBezTo>
                  <a:cubicBezTo>
                    <a:pt x="2271" y="3668"/>
                    <a:pt x="2378" y="3720"/>
                    <a:pt x="2490" y="3822"/>
                  </a:cubicBezTo>
                  <a:cubicBezTo>
                    <a:pt x="2658" y="3822"/>
                    <a:pt x="2783" y="3885"/>
                    <a:pt x="2867" y="3989"/>
                  </a:cubicBezTo>
                  <a:cubicBezTo>
                    <a:pt x="3118" y="4157"/>
                    <a:pt x="3181" y="4366"/>
                    <a:pt x="3516" y="4471"/>
                  </a:cubicBezTo>
                  <a:cubicBezTo>
                    <a:pt x="3645" y="4522"/>
                    <a:pt x="3778" y="4546"/>
                    <a:pt x="3908" y="4546"/>
                  </a:cubicBezTo>
                  <a:cubicBezTo>
                    <a:pt x="4621" y="4546"/>
                    <a:pt x="5258" y="3836"/>
                    <a:pt x="4834" y="3111"/>
                  </a:cubicBezTo>
                  <a:cubicBezTo>
                    <a:pt x="4813" y="3069"/>
                    <a:pt x="4771" y="3048"/>
                    <a:pt x="4729" y="3048"/>
                  </a:cubicBezTo>
                  <a:cubicBezTo>
                    <a:pt x="4897" y="2608"/>
                    <a:pt x="5482" y="2148"/>
                    <a:pt x="5587" y="1834"/>
                  </a:cubicBezTo>
                  <a:cubicBezTo>
                    <a:pt x="5713" y="1520"/>
                    <a:pt x="5692" y="1144"/>
                    <a:pt x="5545" y="830"/>
                  </a:cubicBezTo>
                  <a:cubicBezTo>
                    <a:pt x="5277" y="282"/>
                    <a:pt x="4788" y="124"/>
                    <a:pt x="4255" y="124"/>
                  </a:cubicBezTo>
                  <a:cubicBezTo>
                    <a:pt x="3832" y="124"/>
                    <a:pt x="3382" y="223"/>
                    <a:pt x="2992" y="307"/>
                  </a:cubicBezTo>
                  <a:cubicBezTo>
                    <a:pt x="2776" y="137"/>
                    <a:pt x="2513" y="1"/>
                    <a:pt x="2239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9"/>
            <p:cNvSpPr/>
            <p:nvPr/>
          </p:nvSpPr>
          <p:spPr>
            <a:xfrm>
              <a:off x="5029125" y="892725"/>
              <a:ext cx="129675" cy="141025"/>
            </a:xfrm>
            <a:custGeom>
              <a:avLst/>
              <a:gdLst/>
              <a:ahLst/>
              <a:cxnLst/>
              <a:rect l="l" t="t" r="r" b="b"/>
              <a:pathLst>
                <a:path w="5187" h="5641" extrusionOk="0">
                  <a:moveTo>
                    <a:pt x="2278" y="263"/>
                  </a:moveTo>
                  <a:cubicBezTo>
                    <a:pt x="2676" y="263"/>
                    <a:pt x="2885" y="556"/>
                    <a:pt x="3052" y="870"/>
                  </a:cubicBezTo>
                  <a:cubicBezTo>
                    <a:pt x="3178" y="1121"/>
                    <a:pt x="3282" y="1372"/>
                    <a:pt x="3471" y="1561"/>
                  </a:cubicBezTo>
                  <a:cubicBezTo>
                    <a:pt x="3435" y="1651"/>
                    <a:pt x="3477" y="1757"/>
                    <a:pt x="3583" y="1757"/>
                  </a:cubicBezTo>
                  <a:cubicBezTo>
                    <a:pt x="3600" y="1757"/>
                    <a:pt x="3618" y="1755"/>
                    <a:pt x="3638" y="1749"/>
                  </a:cubicBezTo>
                  <a:cubicBezTo>
                    <a:pt x="3791" y="1716"/>
                    <a:pt x="3921" y="1683"/>
                    <a:pt x="4052" y="1683"/>
                  </a:cubicBezTo>
                  <a:cubicBezTo>
                    <a:pt x="4172" y="1683"/>
                    <a:pt x="4293" y="1711"/>
                    <a:pt x="4433" y="1791"/>
                  </a:cubicBezTo>
                  <a:cubicBezTo>
                    <a:pt x="4705" y="1937"/>
                    <a:pt x="4852" y="2251"/>
                    <a:pt x="4852" y="2565"/>
                  </a:cubicBezTo>
                  <a:cubicBezTo>
                    <a:pt x="4810" y="3088"/>
                    <a:pt x="4412" y="3423"/>
                    <a:pt x="3931" y="3507"/>
                  </a:cubicBezTo>
                  <a:cubicBezTo>
                    <a:pt x="3865" y="3478"/>
                    <a:pt x="3799" y="3467"/>
                    <a:pt x="3735" y="3467"/>
                  </a:cubicBezTo>
                  <a:cubicBezTo>
                    <a:pt x="3657" y="3467"/>
                    <a:pt x="3582" y="3484"/>
                    <a:pt x="3513" y="3507"/>
                  </a:cubicBezTo>
                  <a:lnTo>
                    <a:pt x="3429" y="3507"/>
                  </a:lnTo>
                  <a:cubicBezTo>
                    <a:pt x="3421" y="3504"/>
                    <a:pt x="3413" y="3503"/>
                    <a:pt x="3405" y="3503"/>
                  </a:cubicBezTo>
                  <a:cubicBezTo>
                    <a:pt x="3356" y="3503"/>
                    <a:pt x="3327" y="3557"/>
                    <a:pt x="3345" y="3611"/>
                  </a:cubicBezTo>
                  <a:cubicBezTo>
                    <a:pt x="3282" y="3653"/>
                    <a:pt x="3220" y="3716"/>
                    <a:pt x="3178" y="3779"/>
                  </a:cubicBezTo>
                  <a:cubicBezTo>
                    <a:pt x="3031" y="3967"/>
                    <a:pt x="2990" y="4176"/>
                    <a:pt x="2948" y="4406"/>
                  </a:cubicBezTo>
                  <a:cubicBezTo>
                    <a:pt x="2927" y="4553"/>
                    <a:pt x="2906" y="4699"/>
                    <a:pt x="2864" y="4846"/>
                  </a:cubicBezTo>
                  <a:cubicBezTo>
                    <a:pt x="2801" y="5052"/>
                    <a:pt x="2557" y="5246"/>
                    <a:pt x="2342" y="5246"/>
                  </a:cubicBezTo>
                  <a:cubicBezTo>
                    <a:pt x="2274" y="5246"/>
                    <a:pt x="2208" y="5226"/>
                    <a:pt x="2153" y="5181"/>
                  </a:cubicBezTo>
                  <a:cubicBezTo>
                    <a:pt x="1776" y="4888"/>
                    <a:pt x="1776" y="4218"/>
                    <a:pt x="1399" y="3946"/>
                  </a:cubicBezTo>
                  <a:cubicBezTo>
                    <a:pt x="1420" y="3883"/>
                    <a:pt x="1378" y="3800"/>
                    <a:pt x="1295" y="3800"/>
                  </a:cubicBezTo>
                  <a:cubicBezTo>
                    <a:pt x="1275" y="3800"/>
                    <a:pt x="1253" y="3800"/>
                    <a:pt x="1229" y="3800"/>
                  </a:cubicBezTo>
                  <a:cubicBezTo>
                    <a:pt x="913" y="3800"/>
                    <a:pt x="339" y="3782"/>
                    <a:pt x="437" y="3256"/>
                  </a:cubicBezTo>
                  <a:cubicBezTo>
                    <a:pt x="542" y="2774"/>
                    <a:pt x="855" y="2774"/>
                    <a:pt x="1232" y="2670"/>
                  </a:cubicBezTo>
                  <a:cubicBezTo>
                    <a:pt x="1378" y="2649"/>
                    <a:pt x="1504" y="2649"/>
                    <a:pt x="1609" y="2502"/>
                  </a:cubicBezTo>
                  <a:cubicBezTo>
                    <a:pt x="1943" y="2126"/>
                    <a:pt x="1713" y="1163"/>
                    <a:pt x="1671" y="703"/>
                  </a:cubicBezTo>
                  <a:cubicBezTo>
                    <a:pt x="1776" y="452"/>
                    <a:pt x="1943" y="263"/>
                    <a:pt x="2278" y="263"/>
                  </a:cubicBezTo>
                  <a:close/>
                  <a:moveTo>
                    <a:pt x="2281" y="0"/>
                  </a:moveTo>
                  <a:cubicBezTo>
                    <a:pt x="1718" y="0"/>
                    <a:pt x="1166" y="543"/>
                    <a:pt x="1378" y="1121"/>
                  </a:cubicBezTo>
                  <a:cubicBezTo>
                    <a:pt x="1399" y="1184"/>
                    <a:pt x="1420" y="1205"/>
                    <a:pt x="1462" y="1205"/>
                  </a:cubicBezTo>
                  <a:cubicBezTo>
                    <a:pt x="1462" y="1414"/>
                    <a:pt x="1462" y="1623"/>
                    <a:pt x="1420" y="1833"/>
                  </a:cubicBezTo>
                  <a:cubicBezTo>
                    <a:pt x="1399" y="2021"/>
                    <a:pt x="1378" y="2251"/>
                    <a:pt x="1148" y="2356"/>
                  </a:cubicBezTo>
                  <a:cubicBezTo>
                    <a:pt x="1117" y="2371"/>
                    <a:pt x="1078" y="2375"/>
                    <a:pt x="1036" y="2375"/>
                  </a:cubicBezTo>
                  <a:cubicBezTo>
                    <a:pt x="991" y="2375"/>
                    <a:pt x="942" y="2370"/>
                    <a:pt x="900" y="2370"/>
                  </a:cubicBezTo>
                  <a:cubicBezTo>
                    <a:pt x="876" y="2370"/>
                    <a:pt x="853" y="2372"/>
                    <a:pt x="834" y="2377"/>
                  </a:cubicBezTo>
                  <a:cubicBezTo>
                    <a:pt x="500" y="2440"/>
                    <a:pt x="228" y="2712"/>
                    <a:pt x="144" y="3067"/>
                  </a:cubicBezTo>
                  <a:cubicBezTo>
                    <a:pt x="1" y="3586"/>
                    <a:pt x="470" y="4120"/>
                    <a:pt x="975" y="4120"/>
                  </a:cubicBezTo>
                  <a:cubicBezTo>
                    <a:pt x="1060" y="4120"/>
                    <a:pt x="1147" y="4105"/>
                    <a:pt x="1232" y="4072"/>
                  </a:cubicBezTo>
                  <a:cubicBezTo>
                    <a:pt x="1692" y="4385"/>
                    <a:pt x="1588" y="5348"/>
                    <a:pt x="2174" y="5599"/>
                  </a:cubicBezTo>
                  <a:cubicBezTo>
                    <a:pt x="2246" y="5627"/>
                    <a:pt x="2321" y="5640"/>
                    <a:pt x="2394" y="5640"/>
                  </a:cubicBezTo>
                  <a:cubicBezTo>
                    <a:pt x="2595" y="5640"/>
                    <a:pt x="2789" y="5543"/>
                    <a:pt x="2927" y="5390"/>
                  </a:cubicBezTo>
                  <a:cubicBezTo>
                    <a:pt x="3335" y="4961"/>
                    <a:pt x="3126" y="3776"/>
                    <a:pt x="3892" y="3776"/>
                  </a:cubicBezTo>
                  <a:cubicBezTo>
                    <a:pt x="3911" y="3776"/>
                    <a:pt x="3931" y="3777"/>
                    <a:pt x="3952" y="3779"/>
                  </a:cubicBezTo>
                  <a:cubicBezTo>
                    <a:pt x="3973" y="3779"/>
                    <a:pt x="3994" y="3758"/>
                    <a:pt x="4015" y="3737"/>
                  </a:cubicBezTo>
                  <a:cubicBezTo>
                    <a:pt x="4643" y="3695"/>
                    <a:pt x="5187" y="3214"/>
                    <a:pt x="5187" y="2502"/>
                  </a:cubicBezTo>
                  <a:cubicBezTo>
                    <a:pt x="5187" y="1918"/>
                    <a:pt x="4627" y="1307"/>
                    <a:pt x="4040" y="1307"/>
                  </a:cubicBezTo>
                  <a:cubicBezTo>
                    <a:pt x="3891" y="1307"/>
                    <a:pt x="3740" y="1346"/>
                    <a:pt x="3596" y="1435"/>
                  </a:cubicBezTo>
                  <a:cubicBezTo>
                    <a:pt x="3157" y="975"/>
                    <a:pt x="3241" y="138"/>
                    <a:pt x="2425" y="12"/>
                  </a:cubicBezTo>
                  <a:cubicBezTo>
                    <a:pt x="2377" y="4"/>
                    <a:pt x="2329" y="0"/>
                    <a:pt x="2281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9"/>
            <p:cNvSpPr/>
            <p:nvPr/>
          </p:nvSpPr>
          <p:spPr>
            <a:xfrm>
              <a:off x="5140475" y="966575"/>
              <a:ext cx="153800" cy="138700"/>
            </a:xfrm>
            <a:custGeom>
              <a:avLst/>
              <a:gdLst/>
              <a:ahLst/>
              <a:cxnLst/>
              <a:rect l="l" t="t" r="r" b="b"/>
              <a:pathLst>
                <a:path w="6152" h="5548" extrusionOk="0">
                  <a:moveTo>
                    <a:pt x="3982" y="321"/>
                  </a:moveTo>
                  <a:cubicBezTo>
                    <a:pt x="4228" y="321"/>
                    <a:pt x="4463" y="483"/>
                    <a:pt x="4666" y="699"/>
                  </a:cubicBezTo>
                  <a:cubicBezTo>
                    <a:pt x="4855" y="1076"/>
                    <a:pt x="4855" y="1410"/>
                    <a:pt x="4896" y="1871"/>
                  </a:cubicBezTo>
                  <a:cubicBezTo>
                    <a:pt x="4896" y="2101"/>
                    <a:pt x="4875" y="2247"/>
                    <a:pt x="4938" y="2457"/>
                  </a:cubicBezTo>
                  <a:cubicBezTo>
                    <a:pt x="5043" y="2687"/>
                    <a:pt x="5231" y="2833"/>
                    <a:pt x="5357" y="3022"/>
                  </a:cubicBezTo>
                  <a:cubicBezTo>
                    <a:pt x="5817" y="3670"/>
                    <a:pt x="5650" y="4110"/>
                    <a:pt x="4980" y="4403"/>
                  </a:cubicBezTo>
                  <a:cubicBezTo>
                    <a:pt x="4942" y="4412"/>
                    <a:pt x="4905" y="4416"/>
                    <a:pt x="4868" y="4416"/>
                  </a:cubicBezTo>
                  <a:cubicBezTo>
                    <a:pt x="4516" y="4416"/>
                    <a:pt x="4184" y="4049"/>
                    <a:pt x="3805" y="4049"/>
                  </a:cubicBezTo>
                  <a:cubicBezTo>
                    <a:pt x="3758" y="4049"/>
                    <a:pt x="3710" y="4055"/>
                    <a:pt x="3662" y="4068"/>
                  </a:cubicBezTo>
                  <a:cubicBezTo>
                    <a:pt x="3411" y="4151"/>
                    <a:pt x="3243" y="4382"/>
                    <a:pt x="3076" y="4591"/>
                  </a:cubicBezTo>
                  <a:cubicBezTo>
                    <a:pt x="2870" y="4848"/>
                    <a:pt x="2586" y="5105"/>
                    <a:pt x="2314" y="5105"/>
                  </a:cubicBezTo>
                  <a:cubicBezTo>
                    <a:pt x="2144" y="5105"/>
                    <a:pt x="1979" y="5004"/>
                    <a:pt x="1841" y="4737"/>
                  </a:cubicBezTo>
                  <a:cubicBezTo>
                    <a:pt x="1716" y="4486"/>
                    <a:pt x="1674" y="4193"/>
                    <a:pt x="1590" y="3942"/>
                  </a:cubicBezTo>
                  <a:cubicBezTo>
                    <a:pt x="1528" y="3754"/>
                    <a:pt x="1444" y="3607"/>
                    <a:pt x="1339" y="3482"/>
                  </a:cubicBezTo>
                  <a:cubicBezTo>
                    <a:pt x="1381" y="3440"/>
                    <a:pt x="1402" y="3335"/>
                    <a:pt x="1318" y="3294"/>
                  </a:cubicBezTo>
                  <a:cubicBezTo>
                    <a:pt x="1067" y="3168"/>
                    <a:pt x="816" y="3063"/>
                    <a:pt x="628" y="2833"/>
                  </a:cubicBezTo>
                  <a:cubicBezTo>
                    <a:pt x="419" y="2519"/>
                    <a:pt x="398" y="2080"/>
                    <a:pt x="691" y="1808"/>
                  </a:cubicBezTo>
                  <a:cubicBezTo>
                    <a:pt x="833" y="1666"/>
                    <a:pt x="1010" y="1622"/>
                    <a:pt x="1197" y="1622"/>
                  </a:cubicBezTo>
                  <a:cubicBezTo>
                    <a:pt x="1396" y="1622"/>
                    <a:pt x="1606" y="1671"/>
                    <a:pt x="1800" y="1703"/>
                  </a:cubicBezTo>
                  <a:cubicBezTo>
                    <a:pt x="1925" y="1724"/>
                    <a:pt x="2072" y="1745"/>
                    <a:pt x="2218" y="1745"/>
                  </a:cubicBezTo>
                  <a:cubicBezTo>
                    <a:pt x="2304" y="1794"/>
                    <a:pt x="2390" y="1815"/>
                    <a:pt x="2476" y="1815"/>
                  </a:cubicBezTo>
                  <a:cubicBezTo>
                    <a:pt x="2536" y="1815"/>
                    <a:pt x="2597" y="1804"/>
                    <a:pt x="2658" y="1787"/>
                  </a:cubicBezTo>
                  <a:cubicBezTo>
                    <a:pt x="2678" y="1787"/>
                    <a:pt x="2699" y="1766"/>
                    <a:pt x="2720" y="1745"/>
                  </a:cubicBezTo>
                  <a:cubicBezTo>
                    <a:pt x="2825" y="1703"/>
                    <a:pt x="2930" y="1599"/>
                    <a:pt x="3013" y="1494"/>
                  </a:cubicBezTo>
                  <a:cubicBezTo>
                    <a:pt x="3222" y="1180"/>
                    <a:pt x="3222" y="804"/>
                    <a:pt x="3494" y="553"/>
                  </a:cubicBezTo>
                  <a:cubicBezTo>
                    <a:pt x="3659" y="388"/>
                    <a:pt x="3823" y="321"/>
                    <a:pt x="3982" y="321"/>
                  </a:cubicBezTo>
                  <a:close/>
                  <a:moveTo>
                    <a:pt x="4005" y="1"/>
                  </a:moveTo>
                  <a:cubicBezTo>
                    <a:pt x="3925" y="1"/>
                    <a:pt x="3845" y="10"/>
                    <a:pt x="3766" y="30"/>
                  </a:cubicBezTo>
                  <a:cubicBezTo>
                    <a:pt x="3536" y="92"/>
                    <a:pt x="3327" y="218"/>
                    <a:pt x="3181" y="406"/>
                  </a:cubicBezTo>
                  <a:cubicBezTo>
                    <a:pt x="2992" y="636"/>
                    <a:pt x="2888" y="1431"/>
                    <a:pt x="2553" y="1599"/>
                  </a:cubicBezTo>
                  <a:cubicBezTo>
                    <a:pt x="2170" y="1471"/>
                    <a:pt x="1679" y="1311"/>
                    <a:pt x="1239" y="1311"/>
                  </a:cubicBezTo>
                  <a:cubicBezTo>
                    <a:pt x="814" y="1311"/>
                    <a:pt x="436" y="1461"/>
                    <a:pt x="251" y="1934"/>
                  </a:cubicBezTo>
                  <a:cubicBezTo>
                    <a:pt x="0" y="2540"/>
                    <a:pt x="377" y="3294"/>
                    <a:pt x="1005" y="3461"/>
                  </a:cubicBezTo>
                  <a:cubicBezTo>
                    <a:pt x="1407" y="4065"/>
                    <a:pt x="1522" y="5548"/>
                    <a:pt x="2327" y="5548"/>
                  </a:cubicBezTo>
                  <a:cubicBezTo>
                    <a:pt x="2443" y="5548"/>
                    <a:pt x="2573" y="5517"/>
                    <a:pt x="2720" y="5449"/>
                  </a:cubicBezTo>
                  <a:cubicBezTo>
                    <a:pt x="3273" y="5191"/>
                    <a:pt x="3307" y="4463"/>
                    <a:pt x="3934" y="4463"/>
                  </a:cubicBezTo>
                  <a:cubicBezTo>
                    <a:pt x="4020" y="4463"/>
                    <a:pt x="4116" y="4477"/>
                    <a:pt x="4227" y="4507"/>
                  </a:cubicBezTo>
                  <a:cubicBezTo>
                    <a:pt x="4483" y="4583"/>
                    <a:pt x="4686" y="4734"/>
                    <a:pt x="4896" y="4734"/>
                  </a:cubicBezTo>
                  <a:cubicBezTo>
                    <a:pt x="4978" y="4734"/>
                    <a:pt x="5060" y="4712"/>
                    <a:pt x="5147" y="4654"/>
                  </a:cubicBezTo>
                  <a:cubicBezTo>
                    <a:pt x="5754" y="4591"/>
                    <a:pt x="6152" y="3879"/>
                    <a:pt x="5963" y="3315"/>
                  </a:cubicBezTo>
                  <a:cubicBezTo>
                    <a:pt x="5922" y="3168"/>
                    <a:pt x="5859" y="3063"/>
                    <a:pt x="5775" y="2959"/>
                  </a:cubicBezTo>
                  <a:cubicBezTo>
                    <a:pt x="5671" y="2833"/>
                    <a:pt x="5566" y="2729"/>
                    <a:pt x="5461" y="2603"/>
                  </a:cubicBezTo>
                  <a:cubicBezTo>
                    <a:pt x="5273" y="2289"/>
                    <a:pt x="5210" y="1975"/>
                    <a:pt x="5231" y="1620"/>
                  </a:cubicBezTo>
                  <a:cubicBezTo>
                    <a:pt x="5168" y="1285"/>
                    <a:pt x="5085" y="1013"/>
                    <a:pt x="4938" y="762"/>
                  </a:cubicBezTo>
                  <a:cubicBezTo>
                    <a:pt x="4938" y="762"/>
                    <a:pt x="4938" y="741"/>
                    <a:pt x="4938" y="720"/>
                  </a:cubicBezTo>
                  <a:cubicBezTo>
                    <a:pt x="4868" y="278"/>
                    <a:pt x="4439" y="1"/>
                    <a:pt x="4005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9"/>
            <p:cNvSpPr/>
            <p:nvPr/>
          </p:nvSpPr>
          <p:spPr>
            <a:xfrm>
              <a:off x="5311800" y="803850"/>
              <a:ext cx="152175" cy="111650"/>
            </a:xfrm>
            <a:custGeom>
              <a:avLst/>
              <a:gdLst/>
              <a:ahLst/>
              <a:cxnLst/>
              <a:rect l="l" t="t" r="r" b="b"/>
              <a:pathLst>
                <a:path w="6087" h="4466" extrusionOk="0">
                  <a:moveTo>
                    <a:pt x="3504" y="617"/>
                  </a:moveTo>
                  <a:lnTo>
                    <a:pt x="3504" y="617"/>
                  </a:lnTo>
                  <a:cubicBezTo>
                    <a:pt x="3735" y="743"/>
                    <a:pt x="3944" y="931"/>
                    <a:pt x="4132" y="1161"/>
                  </a:cubicBezTo>
                  <a:cubicBezTo>
                    <a:pt x="4697" y="1873"/>
                    <a:pt x="4906" y="3065"/>
                    <a:pt x="4153" y="3735"/>
                  </a:cubicBezTo>
                  <a:cubicBezTo>
                    <a:pt x="3944" y="3902"/>
                    <a:pt x="3735" y="4028"/>
                    <a:pt x="3525" y="4090"/>
                  </a:cubicBezTo>
                  <a:cubicBezTo>
                    <a:pt x="2835" y="3818"/>
                    <a:pt x="2186" y="3379"/>
                    <a:pt x="1956" y="2647"/>
                  </a:cubicBezTo>
                  <a:cubicBezTo>
                    <a:pt x="1671" y="1792"/>
                    <a:pt x="2180" y="816"/>
                    <a:pt x="3090" y="816"/>
                  </a:cubicBezTo>
                  <a:cubicBezTo>
                    <a:pt x="3182" y="816"/>
                    <a:pt x="3279" y="826"/>
                    <a:pt x="3379" y="847"/>
                  </a:cubicBezTo>
                  <a:cubicBezTo>
                    <a:pt x="3386" y="849"/>
                    <a:pt x="3393" y="849"/>
                    <a:pt x="3400" y="849"/>
                  </a:cubicBezTo>
                  <a:cubicBezTo>
                    <a:pt x="3514" y="849"/>
                    <a:pt x="3583" y="696"/>
                    <a:pt x="3504" y="617"/>
                  </a:cubicBezTo>
                  <a:close/>
                  <a:moveTo>
                    <a:pt x="2732" y="420"/>
                  </a:moveTo>
                  <a:cubicBezTo>
                    <a:pt x="2974" y="420"/>
                    <a:pt x="3212" y="472"/>
                    <a:pt x="3442" y="575"/>
                  </a:cubicBezTo>
                  <a:cubicBezTo>
                    <a:pt x="3337" y="555"/>
                    <a:pt x="3233" y="545"/>
                    <a:pt x="3132" y="545"/>
                  </a:cubicBezTo>
                  <a:cubicBezTo>
                    <a:pt x="2302" y="545"/>
                    <a:pt x="1619" y="1203"/>
                    <a:pt x="1600" y="2061"/>
                  </a:cubicBezTo>
                  <a:cubicBezTo>
                    <a:pt x="1559" y="3086"/>
                    <a:pt x="2291" y="3818"/>
                    <a:pt x="3170" y="4153"/>
                  </a:cubicBezTo>
                  <a:cubicBezTo>
                    <a:pt x="3150" y="4154"/>
                    <a:pt x="3130" y="4155"/>
                    <a:pt x="3110" y="4155"/>
                  </a:cubicBezTo>
                  <a:cubicBezTo>
                    <a:pt x="1712" y="4155"/>
                    <a:pt x="485" y="1982"/>
                    <a:pt x="1496" y="847"/>
                  </a:cubicBezTo>
                  <a:lnTo>
                    <a:pt x="1538" y="847"/>
                  </a:lnTo>
                  <a:cubicBezTo>
                    <a:pt x="1928" y="561"/>
                    <a:pt x="2334" y="420"/>
                    <a:pt x="2732" y="420"/>
                  </a:cubicBezTo>
                  <a:close/>
                  <a:moveTo>
                    <a:pt x="2592" y="0"/>
                  </a:moveTo>
                  <a:cubicBezTo>
                    <a:pt x="2162" y="0"/>
                    <a:pt x="1745" y="188"/>
                    <a:pt x="1412" y="638"/>
                  </a:cubicBezTo>
                  <a:cubicBezTo>
                    <a:pt x="0" y="1666"/>
                    <a:pt x="1347" y="4465"/>
                    <a:pt x="3105" y="4465"/>
                  </a:cubicBezTo>
                  <a:cubicBezTo>
                    <a:pt x="3458" y="4465"/>
                    <a:pt x="3828" y="4353"/>
                    <a:pt x="4195" y="4090"/>
                  </a:cubicBezTo>
                  <a:cubicBezTo>
                    <a:pt x="6087" y="2763"/>
                    <a:pt x="4240" y="0"/>
                    <a:pt x="2592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" name="Google Shape;280;p39"/>
          <p:cNvGrpSpPr/>
          <p:nvPr/>
        </p:nvGrpSpPr>
        <p:grpSpPr>
          <a:xfrm flipH="1">
            <a:off x="7222346" y="3287899"/>
            <a:ext cx="2352097" cy="2943731"/>
            <a:chOff x="7359950" y="2838075"/>
            <a:chExt cx="1784054" cy="2232806"/>
          </a:xfrm>
        </p:grpSpPr>
        <p:sp>
          <p:nvSpPr>
            <p:cNvPr id="281" name="Google Shape;281;p39"/>
            <p:cNvSpPr/>
            <p:nvPr/>
          </p:nvSpPr>
          <p:spPr>
            <a:xfrm>
              <a:off x="7614818" y="3913006"/>
              <a:ext cx="1136512" cy="803357"/>
            </a:xfrm>
            <a:custGeom>
              <a:avLst/>
              <a:gdLst/>
              <a:ahLst/>
              <a:cxnLst/>
              <a:rect l="l" t="t" r="r" b="b"/>
              <a:pathLst>
                <a:path w="14836" h="10487" extrusionOk="0">
                  <a:moveTo>
                    <a:pt x="2197" y="2894"/>
                  </a:moveTo>
                  <a:cubicBezTo>
                    <a:pt x="2302" y="2915"/>
                    <a:pt x="2427" y="2936"/>
                    <a:pt x="2553" y="2978"/>
                  </a:cubicBezTo>
                  <a:cubicBezTo>
                    <a:pt x="2490" y="3396"/>
                    <a:pt x="2448" y="3815"/>
                    <a:pt x="2407" y="4233"/>
                  </a:cubicBezTo>
                  <a:cubicBezTo>
                    <a:pt x="2365" y="4233"/>
                    <a:pt x="2302" y="4212"/>
                    <a:pt x="2239" y="4212"/>
                  </a:cubicBezTo>
                  <a:cubicBezTo>
                    <a:pt x="2030" y="4191"/>
                    <a:pt x="1821" y="4254"/>
                    <a:pt x="1842" y="3940"/>
                  </a:cubicBezTo>
                  <a:cubicBezTo>
                    <a:pt x="1842" y="3794"/>
                    <a:pt x="1967" y="3563"/>
                    <a:pt x="2030" y="3417"/>
                  </a:cubicBezTo>
                  <a:cubicBezTo>
                    <a:pt x="2093" y="3250"/>
                    <a:pt x="2135" y="3061"/>
                    <a:pt x="2197" y="2894"/>
                  </a:cubicBezTo>
                  <a:close/>
                  <a:moveTo>
                    <a:pt x="2303" y="314"/>
                  </a:moveTo>
                  <a:cubicBezTo>
                    <a:pt x="2516" y="314"/>
                    <a:pt x="2906" y="471"/>
                    <a:pt x="3076" y="509"/>
                  </a:cubicBezTo>
                  <a:cubicBezTo>
                    <a:pt x="3641" y="613"/>
                    <a:pt x="4206" y="739"/>
                    <a:pt x="4771" y="843"/>
                  </a:cubicBezTo>
                  <a:cubicBezTo>
                    <a:pt x="5964" y="1094"/>
                    <a:pt x="7156" y="1366"/>
                    <a:pt x="8349" y="1618"/>
                  </a:cubicBezTo>
                  <a:cubicBezTo>
                    <a:pt x="9479" y="1848"/>
                    <a:pt x="10609" y="2099"/>
                    <a:pt x="11718" y="2350"/>
                  </a:cubicBezTo>
                  <a:cubicBezTo>
                    <a:pt x="12199" y="2454"/>
                    <a:pt x="12910" y="2475"/>
                    <a:pt x="13329" y="2706"/>
                  </a:cubicBezTo>
                  <a:cubicBezTo>
                    <a:pt x="13663" y="2873"/>
                    <a:pt x="14103" y="3626"/>
                    <a:pt x="14124" y="4003"/>
                  </a:cubicBezTo>
                  <a:cubicBezTo>
                    <a:pt x="14145" y="4212"/>
                    <a:pt x="13956" y="4610"/>
                    <a:pt x="13873" y="4777"/>
                  </a:cubicBezTo>
                  <a:cubicBezTo>
                    <a:pt x="13857" y="4772"/>
                    <a:pt x="13841" y="4769"/>
                    <a:pt x="13826" y="4769"/>
                  </a:cubicBezTo>
                  <a:cubicBezTo>
                    <a:pt x="13780" y="4769"/>
                    <a:pt x="13737" y="4793"/>
                    <a:pt x="13705" y="4840"/>
                  </a:cubicBezTo>
                  <a:cubicBezTo>
                    <a:pt x="13638" y="4950"/>
                    <a:pt x="13468" y="4993"/>
                    <a:pt x="13240" y="4993"/>
                  </a:cubicBezTo>
                  <a:cubicBezTo>
                    <a:pt x="12472" y="4993"/>
                    <a:pt x="11047" y="4502"/>
                    <a:pt x="10692" y="4421"/>
                  </a:cubicBezTo>
                  <a:cubicBezTo>
                    <a:pt x="9646" y="4191"/>
                    <a:pt x="8600" y="3982"/>
                    <a:pt x="7575" y="3752"/>
                  </a:cubicBezTo>
                  <a:cubicBezTo>
                    <a:pt x="6612" y="3522"/>
                    <a:pt x="5629" y="3312"/>
                    <a:pt x="4666" y="3103"/>
                  </a:cubicBezTo>
                  <a:cubicBezTo>
                    <a:pt x="4185" y="2999"/>
                    <a:pt x="3704" y="2894"/>
                    <a:pt x="3202" y="2789"/>
                  </a:cubicBezTo>
                  <a:cubicBezTo>
                    <a:pt x="2930" y="2726"/>
                    <a:pt x="2658" y="2664"/>
                    <a:pt x="2386" y="2601"/>
                  </a:cubicBezTo>
                  <a:cubicBezTo>
                    <a:pt x="1758" y="2538"/>
                    <a:pt x="1423" y="2120"/>
                    <a:pt x="1339" y="1325"/>
                  </a:cubicBezTo>
                  <a:cubicBezTo>
                    <a:pt x="1549" y="885"/>
                    <a:pt x="1946" y="404"/>
                    <a:pt x="2239" y="320"/>
                  </a:cubicBezTo>
                  <a:cubicBezTo>
                    <a:pt x="2258" y="316"/>
                    <a:pt x="2279" y="314"/>
                    <a:pt x="2303" y="314"/>
                  </a:cubicBezTo>
                  <a:close/>
                  <a:moveTo>
                    <a:pt x="1486" y="2601"/>
                  </a:moveTo>
                  <a:cubicBezTo>
                    <a:pt x="1653" y="2706"/>
                    <a:pt x="1842" y="2789"/>
                    <a:pt x="2030" y="2852"/>
                  </a:cubicBezTo>
                  <a:cubicBezTo>
                    <a:pt x="1925" y="3082"/>
                    <a:pt x="1821" y="3312"/>
                    <a:pt x="1737" y="3543"/>
                  </a:cubicBezTo>
                  <a:cubicBezTo>
                    <a:pt x="1653" y="3731"/>
                    <a:pt x="1507" y="3961"/>
                    <a:pt x="1570" y="4170"/>
                  </a:cubicBezTo>
                  <a:cubicBezTo>
                    <a:pt x="1674" y="4547"/>
                    <a:pt x="2197" y="4400"/>
                    <a:pt x="2469" y="4547"/>
                  </a:cubicBezTo>
                  <a:cubicBezTo>
                    <a:pt x="2484" y="4552"/>
                    <a:pt x="2501" y="4554"/>
                    <a:pt x="2519" y="4554"/>
                  </a:cubicBezTo>
                  <a:cubicBezTo>
                    <a:pt x="2577" y="4554"/>
                    <a:pt x="2642" y="4527"/>
                    <a:pt x="2658" y="4463"/>
                  </a:cubicBezTo>
                  <a:cubicBezTo>
                    <a:pt x="2699" y="3982"/>
                    <a:pt x="2762" y="3501"/>
                    <a:pt x="2804" y="3019"/>
                  </a:cubicBezTo>
                  <a:cubicBezTo>
                    <a:pt x="2992" y="3061"/>
                    <a:pt x="3181" y="3082"/>
                    <a:pt x="3348" y="3124"/>
                  </a:cubicBezTo>
                  <a:cubicBezTo>
                    <a:pt x="4248" y="3333"/>
                    <a:pt x="5148" y="3522"/>
                    <a:pt x="6047" y="3731"/>
                  </a:cubicBezTo>
                  <a:cubicBezTo>
                    <a:pt x="7847" y="4128"/>
                    <a:pt x="9646" y="4547"/>
                    <a:pt x="11446" y="4944"/>
                  </a:cubicBezTo>
                  <a:cubicBezTo>
                    <a:pt x="11811" y="5026"/>
                    <a:pt x="12592" y="5364"/>
                    <a:pt x="13193" y="5364"/>
                  </a:cubicBezTo>
                  <a:cubicBezTo>
                    <a:pt x="13210" y="5364"/>
                    <a:pt x="13228" y="5363"/>
                    <a:pt x="13245" y="5363"/>
                  </a:cubicBezTo>
                  <a:lnTo>
                    <a:pt x="13245" y="5363"/>
                  </a:lnTo>
                  <a:cubicBezTo>
                    <a:pt x="13119" y="6137"/>
                    <a:pt x="13015" y="6911"/>
                    <a:pt x="12889" y="7685"/>
                  </a:cubicBezTo>
                  <a:cubicBezTo>
                    <a:pt x="12764" y="8376"/>
                    <a:pt x="12764" y="9359"/>
                    <a:pt x="12241" y="9861"/>
                  </a:cubicBezTo>
                  <a:cubicBezTo>
                    <a:pt x="12044" y="10058"/>
                    <a:pt x="11726" y="10129"/>
                    <a:pt x="11355" y="10129"/>
                  </a:cubicBezTo>
                  <a:cubicBezTo>
                    <a:pt x="10500" y="10129"/>
                    <a:pt x="9370" y="9748"/>
                    <a:pt x="8830" y="9631"/>
                  </a:cubicBezTo>
                  <a:cubicBezTo>
                    <a:pt x="7993" y="9443"/>
                    <a:pt x="7156" y="9276"/>
                    <a:pt x="6319" y="9087"/>
                  </a:cubicBezTo>
                  <a:cubicBezTo>
                    <a:pt x="5503" y="8920"/>
                    <a:pt x="4666" y="8732"/>
                    <a:pt x="3829" y="8564"/>
                  </a:cubicBezTo>
                  <a:cubicBezTo>
                    <a:pt x="3411" y="8460"/>
                    <a:pt x="2992" y="8376"/>
                    <a:pt x="2574" y="8292"/>
                  </a:cubicBezTo>
                  <a:cubicBezTo>
                    <a:pt x="2239" y="8208"/>
                    <a:pt x="1591" y="8208"/>
                    <a:pt x="1339" y="8020"/>
                  </a:cubicBezTo>
                  <a:cubicBezTo>
                    <a:pt x="1088" y="7602"/>
                    <a:pt x="858" y="7162"/>
                    <a:pt x="628" y="6744"/>
                  </a:cubicBezTo>
                  <a:cubicBezTo>
                    <a:pt x="649" y="6472"/>
                    <a:pt x="691" y="6200"/>
                    <a:pt x="733" y="5949"/>
                  </a:cubicBezTo>
                  <a:cubicBezTo>
                    <a:pt x="795" y="5614"/>
                    <a:pt x="858" y="5279"/>
                    <a:pt x="921" y="4944"/>
                  </a:cubicBezTo>
                  <a:cubicBezTo>
                    <a:pt x="1088" y="4170"/>
                    <a:pt x="1298" y="3396"/>
                    <a:pt x="1486" y="2601"/>
                  </a:cubicBezTo>
                  <a:close/>
                  <a:moveTo>
                    <a:pt x="2051" y="0"/>
                  </a:moveTo>
                  <a:cubicBezTo>
                    <a:pt x="1109" y="0"/>
                    <a:pt x="903" y="781"/>
                    <a:pt x="963" y="1618"/>
                  </a:cubicBezTo>
                  <a:cubicBezTo>
                    <a:pt x="900" y="1931"/>
                    <a:pt x="1047" y="2266"/>
                    <a:pt x="1319" y="2496"/>
                  </a:cubicBezTo>
                  <a:cubicBezTo>
                    <a:pt x="942" y="3438"/>
                    <a:pt x="691" y="4463"/>
                    <a:pt x="503" y="5467"/>
                  </a:cubicBezTo>
                  <a:cubicBezTo>
                    <a:pt x="398" y="6095"/>
                    <a:pt x="0" y="7204"/>
                    <a:pt x="356" y="7832"/>
                  </a:cubicBezTo>
                  <a:cubicBezTo>
                    <a:pt x="691" y="8460"/>
                    <a:pt x="1925" y="8480"/>
                    <a:pt x="2511" y="8606"/>
                  </a:cubicBezTo>
                  <a:cubicBezTo>
                    <a:pt x="3767" y="8878"/>
                    <a:pt x="5001" y="9129"/>
                    <a:pt x="6257" y="9401"/>
                  </a:cubicBezTo>
                  <a:cubicBezTo>
                    <a:pt x="7428" y="9652"/>
                    <a:pt x="8621" y="9903"/>
                    <a:pt x="9793" y="10154"/>
                  </a:cubicBezTo>
                  <a:cubicBezTo>
                    <a:pt x="10280" y="10258"/>
                    <a:pt x="10904" y="10487"/>
                    <a:pt x="11471" y="10487"/>
                  </a:cubicBezTo>
                  <a:cubicBezTo>
                    <a:pt x="11707" y="10487"/>
                    <a:pt x="11933" y="10447"/>
                    <a:pt x="12136" y="10343"/>
                  </a:cubicBezTo>
                  <a:cubicBezTo>
                    <a:pt x="12680" y="10071"/>
                    <a:pt x="12868" y="9485"/>
                    <a:pt x="13015" y="8941"/>
                  </a:cubicBezTo>
                  <a:cubicBezTo>
                    <a:pt x="13287" y="7790"/>
                    <a:pt x="13391" y="6576"/>
                    <a:pt x="13559" y="5405"/>
                  </a:cubicBezTo>
                  <a:cubicBezTo>
                    <a:pt x="13580" y="5363"/>
                    <a:pt x="13559" y="5342"/>
                    <a:pt x="13559" y="5321"/>
                  </a:cubicBezTo>
                  <a:cubicBezTo>
                    <a:pt x="13705" y="5279"/>
                    <a:pt x="13831" y="5195"/>
                    <a:pt x="13915" y="5049"/>
                  </a:cubicBezTo>
                  <a:cubicBezTo>
                    <a:pt x="13951" y="5076"/>
                    <a:pt x="13996" y="5092"/>
                    <a:pt x="14038" y="5092"/>
                  </a:cubicBezTo>
                  <a:cubicBezTo>
                    <a:pt x="14092" y="5092"/>
                    <a:pt x="14142" y="5066"/>
                    <a:pt x="14166" y="5007"/>
                  </a:cubicBezTo>
                  <a:cubicBezTo>
                    <a:pt x="14500" y="4275"/>
                    <a:pt x="14835" y="3250"/>
                    <a:pt x="14103" y="2643"/>
                  </a:cubicBezTo>
                  <a:cubicBezTo>
                    <a:pt x="13496" y="2120"/>
                    <a:pt x="12345" y="2099"/>
                    <a:pt x="11592" y="1931"/>
                  </a:cubicBezTo>
                  <a:cubicBezTo>
                    <a:pt x="10546" y="1722"/>
                    <a:pt x="9479" y="1492"/>
                    <a:pt x="8433" y="1262"/>
                  </a:cubicBezTo>
                  <a:cubicBezTo>
                    <a:pt x="7386" y="1053"/>
                    <a:pt x="6319" y="822"/>
                    <a:pt x="5273" y="613"/>
                  </a:cubicBezTo>
                  <a:cubicBezTo>
                    <a:pt x="4269" y="404"/>
                    <a:pt x="3202" y="69"/>
                    <a:pt x="2197" y="6"/>
                  </a:cubicBezTo>
                  <a:cubicBezTo>
                    <a:pt x="2147" y="2"/>
                    <a:pt x="2098" y="0"/>
                    <a:pt x="2051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9"/>
            <p:cNvSpPr/>
            <p:nvPr/>
          </p:nvSpPr>
          <p:spPr>
            <a:xfrm>
              <a:off x="7768719" y="4190548"/>
              <a:ext cx="28880" cy="23594"/>
            </a:xfrm>
            <a:custGeom>
              <a:avLst/>
              <a:gdLst/>
              <a:ahLst/>
              <a:cxnLst/>
              <a:rect l="l" t="t" r="r" b="b"/>
              <a:pathLst>
                <a:path w="377" h="308" extrusionOk="0">
                  <a:moveTo>
                    <a:pt x="282" y="1"/>
                  </a:moveTo>
                  <a:cubicBezTo>
                    <a:pt x="149" y="1"/>
                    <a:pt x="39" y="119"/>
                    <a:pt x="0" y="254"/>
                  </a:cubicBezTo>
                  <a:cubicBezTo>
                    <a:pt x="0" y="281"/>
                    <a:pt x="25" y="307"/>
                    <a:pt x="49" y="307"/>
                  </a:cubicBezTo>
                  <a:cubicBezTo>
                    <a:pt x="63" y="307"/>
                    <a:pt x="76" y="298"/>
                    <a:pt x="84" y="275"/>
                  </a:cubicBezTo>
                  <a:cubicBezTo>
                    <a:pt x="126" y="171"/>
                    <a:pt x="209" y="171"/>
                    <a:pt x="314" y="150"/>
                  </a:cubicBezTo>
                  <a:cubicBezTo>
                    <a:pt x="377" y="129"/>
                    <a:pt x="377" y="24"/>
                    <a:pt x="314" y="3"/>
                  </a:cubicBezTo>
                  <a:cubicBezTo>
                    <a:pt x="303" y="2"/>
                    <a:pt x="292" y="1"/>
                    <a:pt x="282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9"/>
            <p:cNvSpPr/>
            <p:nvPr/>
          </p:nvSpPr>
          <p:spPr>
            <a:xfrm>
              <a:off x="7359950" y="2838075"/>
              <a:ext cx="1784054" cy="2232806"/>
            </a:xfrm>
            <a:custGeom>
              <a:avLst/>
              <a:gdLst/>
              <a:ahLst/>
              <a:cxnLst/>
              <a:rect l="l" t="t" r="r" b="b"/>
              <a:pathLst>
                <a:path w="23289" h="29147" extrusionOk="0">
                  <a:moveTo>
                    <a:pt x="13899" y="2381"/>
                  </a:moveTo>
                  <a:cubicBezTo>
                    <a:pt x="13972" y="2381"/>
                    <a:pt x="14047" y="2388"/>
                    <a:pt x="14124" y="2405"/>
                  </a:cubicBezTo>
                  <a:cubicBezTo>
                    <a:pt x="14689" y="2510"/>
                    <a:pt x="15003" y="3033"/>
                    <a:pt x="15107" y="3556"/>
                  </a:cubicBezTo>
                  <a:cubicBezTo>
                    <a:pt x="14375" y="3326"/>
                    <a:pt x="13622" y="3179"/>
                    <a:pt x="12869" y="3158"/>
                  </a:cubicBezTo>
                  <a:cubicBezTo>
                    <a:pt x="13032" y="2722"/>
                    <a:pt x="13417" y="2381"/>
                    <a:pt x="13899" y="2381"/>
                  </a:cubicBezTo>
                  <a:close/>
                  <a:moveTo>
                    <a:pt x="13836" y="1533"/>
                  </a:moveTo>
                  <a:cubicBezTo>
                    <a:pt x="15000" y="1533"/>
                    <a:pt x="16240" y="2414"/>
                    <a:pt x="15882" y="3849"/>
                  </a:cubicBezTo>
                  <a:cubicBezTo>
                    <a:pt x="15693" y="3765"/>
                    <a:pt x="15526" y="3702"/>
                    <a:pt x="15358" y="3639"/>
                  </a:cubicBezTo>
                  <a:cubicBezTo>
                    <a:pt x="15379" y="3618"/>
                    <a:pt x="15379" y="3577"/>
                    <a:pt x="15379" y="3556"/>
                  </a:cubicBezTo>
                  <a:cubicBezTo>
                    <a:pt x="15275" y="2844"/>
                    <a:pt x="14752" y="2175"/>
                    <a:pt x="13998" y="2112"/>
                  </a:cubicBezTo>
                  <a:cubicBezTo>
                    <a:pt x="13972" y="2110"/>
                    <a:pt x="13945" y="2109"/>
                    <a:pt x="13918" y="2109"/>
                  </a:cubicBezTo>
                  <a:cubicBezTo>
                    <a:pt x="13334" y="2109"/>
                    <a:pt x="12720" y="2538"/>
                    <a:pt x="12680" y="3158"/>
                  </a:cubicBezTo>
                  <a:cubicBezTo>
                    <a:pt x="12610" y="3151"/>
                    <a:pt x="12541" y="3149"/>
                    <a:pt x="12471" y="3149"/>
                  </a:cubicBezTo>
                  <a:cubicBezTo>
                    <a:pt x="12331" y="3149"/>
                    <a:pt x="12192" y="3158"/>
                    <a:pt x="12052" y="3158"/>
                  </a:cubicBezTo>
                  <a:cubicBezTo>
                    <a:pt x="12133" y="2028"/>
                    <a:pt x="12963" y="1533"/>
                    <a:pt x="13836" y="1533"/>
                  </a:cubicBezTo>
                  <a:close/>
                  <a:moveTo>
                    <a:pt x="7483" y="349"/>
                  </a:moveTo>
                  <a:cubicBezTo>
                    <a:pt x="8085" y="349"/>
                    <a:pt x="8665" y="532"/>
                    <a:pt x="9186" y="919"/>
                  </a:cubicBezTo>
                  <a:cubicBezTo>
                    <a:pt x="10065" y="1568"/>
                    <a:pt x="10253" y="2342"/>
                    <a:pt x="10400" y="3367"/>
                  </a:cubicBezTo>
                  <a:cubicBezTo>
                    <a:pt x="10420" y="3409"/>
                    <a:pt x="10462" y="3430"/>
                    <a:pt x="10504" y="3430"/>
                  </a:cubicBezTo>
                  <a:cubicBezTo>
                    <a:pt x="10462" y="3451"/>
                    <a:pt x="10420" y="3451"/>
                    <a:pt x="10379" y="3472"/>
                  </a:cubicBezTo>
                  <a:cubicBezTo>
                    <a:pt x="9563" y="3723"/>
                    <a:pt x="8851" y="4121"/>
                    <a:pt x="8223" y="4623"/>
                  </a:cubicBezTo>
                  <a:cubicBezTo>
                    <a:pt x="8590" y="3736"/>
                    <a:pt x="6488" y="1731"/>
                    <a:pt x="4895" y="1731"/>
                  </a:cubicBezTo>
                  <a:cubicBezTo>
                    <a:pt x="4759" y="1731"/>
                    <a:pt x="4626" y="1746"/>
                    <a:pt x="4499" y="1777"/>
                  </a:cubicBezTo>
                  <a:cubicBezTo>
                    <a:pt x="5022" y="1212"/>
                    <a:pt x="5650" y="752"/>
                    <a:pt x="6445" y="522"/>
                  </a:cubicBezTo>
                  <a:cubicBezTo>
                    <a:pt x="6793" y="408"/>
                    <a:pt x="7142" y="349"/>
                    <a:pt x="7483" y="349"/>
                  </a:cubicBezTo>
                  <a:close/>
                  <a:moveTo>
                    <a:pt x="20050" y="3733"/>
                  </a:moveTo>
                  <a:cubicBezTo>
                    <a:pt x="20700" y="3733"/>
                    <a:pt x="21346" y="3945"/>
                    <a:pt x="21866" y="4414"/>
                  </a:cubicBezTo>
                  <a:cubicBezTo>
                    <a:pt x="22221" y="4748"/>
                    <a:pt x="22452" y="5146"/>
                    <a:pt x="22598" y="5564"/>
                  </a:cubicBezTo>
                  <a:cubicBezTo>
                    <a:pt x="22258" y="5285"/>
                    <a:pt x="21792" y="5154"/>
                    <a:pt x="21330" y="5154"/>
                  </a:cubicBezTo>
                  <a:cubicBezTo>
                    <a:pt x="20995" y="5154"/>
                    <a:pt x="20662" y="5223"/>
                    <a:pt x="20380" y="5355"/>
                  </a:cubicBezTo>
                  <a:cubicBezTo>
                    <a:pt x="19627" y="5690"/>
                    <a:pt x="19167" y="6422"/>
                    <a:pt x="19083" y="7217"/>
                  </a:cubicBezTo>
                  <a:cubicBezTo>
                    <a:pt x="18895" y="6694"/>
                    <a:pt x="18623" y="6192"/>
                    <a:pt x="18288" y="5711"/>
                  </a:cubicBezTo>
                  <a:cubicBezTo>
                    <a:pt x="18078" y="5439"/>
                    <a:pt x="17827" y="5167"/>
                    <a:pt x="17555" y="4937"/>
                  </a:cubicBezTo>
                  <a:cubicBezTo>
                    <a:pt x="18150" y="4180"/>
                    <a:pt x="19105" y="3733"/>
                    <a:pt x="20050" y="3733"/>
                  </a:cubicBezTo>
                  <a:close/>
                  <a:moveTo>
                    <a:pt x="20547" y="5606"/>
                  </a:moveTo>
                  <a:lnTo>
                    <a:pt x="20547" y="5606"/>
                  </a:lnTo>
                  <a:cubicBezTo>
                    <a:pt x="21573" y="6150"/>
                    <a:pt x="20275" y="8933"/>
                    <a:pt x="19627" y="10126"/>
                  </a:cubicBezTo>
                  <a:cubicBezTo>
                    <a:pt x="19585" y="9205"/>
                    <a:pt x="19459" y="8284"/>
                    <a:pt x="19167" y="7447"/>
                  </a:cubicBezTo>
                  <a:cubicBezTo>
                    <a:pt x="19229" y="7447"/>
                    <a:pt x="19292" y="7427"/>
                    <a:pt x="19292" y="7364"/>
                  </a:cubicBezTo>
                  <a:cubicBezTo>
                    <a:pt x="19376" y="6611"/>
                    <a:pt x="19794" y="5941"/>
                    <a:pt x="20506" y="5627"/>
                  </a:cubicBezTo>
                  <a:cubicBezTo>
                    <a:pt x="20527" y="5627"/>
                    <a:pt x="20527" y="5627"/>
                    <a:pt x="20547" y="5606"/>
                  </a:cubicBezTo>
                  <a:close/>
                  <a:moveTo>
                    <a:pt x="6863" y="2928"/>
                  </a:moveTo>
                  <a:cubicBezTo>
                    <a:pt x="7512" y="3472"/>
                    <a:pt x="8349" y="4309"/>
                    <a:pt x="7972" y="4748"/>
                  </a:cubicBezTo>
                  <a:cubicBezTo>
                    <a:pt x="7951" y="4769"/>
                    <a:pt x="7951" y="4811"/>
                    <a:pt x="7972" y="4832"/>
                  </a:cubicBezTo>
                  <a:cubicBezTo>
                    <a:pt x="6424" y="6192"/>
                    <a:pt x="5357" y="8159"/>
                    <a:pt x="4604" y="10063"/>
                  </a:cubicBezTo>
                  <a:cubicBezTo>
                    <a:pt x="4520" y="10272"/>
                    <a:pt x="4436" y="10481"/>
                    <a:pt x="4353" y="10712"/>
                  </a:cubicBezTo>
                  <a:cubicBezTo>
                    <a:pt x="4269" y="9498"/>
                    <a:pt x="4394" y="8305"/>
                    <a:pt x="4625" y="7113"/>
                  </a:cubicBezTo>
                  <a:cubicBezTo>
                    <a:pt x="4918" y="5774"/>
                    <a:pt x="5210" y="3116"/>
                    <a:pt x="6863" y="2928"/>
                  </a:cubicBezTo>
                  <a:close/>
                  <a:moveTo>
                    <a:pt x="4998" y="2102"/>
                  </a:moveTo>
                  <a:cubicBezTo>
                    <a:pt x="5394" y="2102"/>
                    <a:pt x="5797" y="2231"/>
                    <a:pt x="6194" y="2447"/>
                  </a:cubicBezTo>
                  <a:cubicBezTo>
                    <a:pt x="6278" y="2489"/>
                    <a:pt x="6445" y="2593"/>
                    <a:pt x="6633" y="2740"/>
                  </a:cubicBezTo>
                  <a:cubicBezTo>
                    <a:pt x="5378" y="2802"/>
                    <a:pt x="5001" y="4288"/>
                    <a:pt x="4729" y="5355"/>
                  </a:cubicBezTo>
                  <a:cubicBezTo>
                    <a:pt x="4206" y="7280"/>
                    <a:pt x="3830" y="9247"/>
                    <a:pt x="4102" y="11235"/>
                  </a:cubicBezTo>
                  <a:cubicBezTo>
                    <a:pt x="4102" y="11256"/>
                    <a:pt x="4122" y="11277"/>
                    <a:pt x="4143" y="11297"/>
                  </a:cubicBezTo>
                  <a:cubicBezTo>
                    <a:pt x="3516" y="12971"/>
                    <a:pt x="2993" y="14666"/>
                    <a:pt x="2553" y="16382"/>
                  </a:cubicBezTo>
                  <a:cubicBezTo>
                    <a:pt x="2365" y="12637"/>
                    <a:pt x="2051" y="8766"/>
                    <a:pt x="2909" y="5104"/>
                  </a:cubicBezTo>
                  <a:cubicBezTo>
                    <a:pt x="3118" y="4162"/>
                    <a:pt x="3474" y="3221"/>
                    <a:pt x="4018" y="2405"/>
                  </a:cubicBezTo>
                  <a:cubicBezTo>
                    <a:pt x="4334" y="2194"/>
                    <a:pt x="4663" y="2102"/>
                    <a:pt x="4998" y="2102"/>
                  </a:cubicBezTo>
                  <a:close/>
                  <a:moveTo>
                    <a:pt x="21224" y="5475"/>
                  </a:moveTo>
                  <a:cubicBezTo>
                    <a:pt x="21700" y="5475"/>
                    <a:pt x="22143" y="5664"/>
                    <a:pt x="22598" y="5899"/>
                  </a:cubicBezTo>
                  <a:cubicBezTo>
                    <a:pt x="22612" y="5906"/>
                    <a:pt x="22626" y="5908"/>
                    <a:pt x="22639" y="5908"/>
                  </a:cubicBezTo>
                  <a:cubicBezTo>
                    <a:pt x="22665" y="5908"/>
                    <a:pt x="22689" y="5899"/>
                    <a:pt x="22703" y="5899"/>
                  </a:cubicBezTo>
                  <a:cubicBezTo>
                    <a:pt x="22996" y="7050"/>
                    <a:pt x="22765" y="8410"/>
                    <a:pt x="22535" y="9498"/>
                  </a:cubicBezTo>
                  <a:cubicBezTo>
                    <a:pt x="21761" y="13264"/>
                    <a:pt x="20464" y="16884"/>
                    <a:pt x="18748" y="20316"/>
                  </a:cubicBezTo>
                  <a:cubicBezTo>
                    <a:pt x="19041" y="18370"/>
                    <a:pt x="19271" y="16424"/>
                    <a:pt x="19439" y="14457"/>
                  </a:cubicBezTo>
                  <a:cubicBezTo>
                    <a:pt x="19522" y="13285"/>
                    <a:pt x="19648" y="11988"/>
                    <a:pt x="19648" y="10732"/>
                  </a:cubicBezTo>
                  <a:cubicBezTo>
                    <a:pt x="19648" y="10712"/>
                    <a:pt x="19648" y="10712"/>
                    <a:pt x="19648" y="10712"/>
                  </a:cubicBezTo>
                  <a:cubicBezTo>
                    <a:pt x="20108" y="9958"/>
                    <a:pt x="22138" y="6192"/>
                    <a:pt x="20736" y="5543"/>
                  </a:cubicBezTo>
                  <a:cubicBezTo>
                    <a:pt x="20903" y="5496"/>
                    <a:pt x="21065" y="5475"/>
                    <a:pt x="21224" y="5475"/>
                  </a:cubicBezTo>
                  <a:close/>
                  <a:moveTo>
                    <a:pt x="12497" y="3444"/>
                  </a:moveTo>
                  <a:cubicBezTo>
                    <a:pt x="13013" y="3444"/>
                    <a:pt x="13555" y="3500"/>
                    <a:pt x="14124" y="3618"/>
                  </a:cubicBezTo>
                  <a:cubicBezTo>
                    <a:pt x="16258" y="4058"/>
                    <a:pt x="18037" y="5271"/>
                    <a:pt x="18790" y="7343"/>
                  </a:cubicBezTo>
                  <a:cubicBezTo>
                    <a:pt x="19418" y="9080"/>
                    <a:pt x="19334" y="10984"/>
                    <a:pt x="19229" y="12783"/>
                  </a:cubicBezTo>
                  <a:cubicBezTo>
                    <a:pt x="18999" y="17219"/>
                    <a:pt x="18350" y="21634"/>
                    <a:pt x="17346" y="25986"/>
                  </a:cubicBezTo>
                  <a:cubicBezTo>
                    <a:pt x="17336" y="25981"/>
                    <a:pt x="17324" y="25978"/>
                    <a:pt x="17312" y="25978"/>
                  </a:cubicBezTo>
                  <a:cubicBezTo>
                    <a:pt x="17276" y="25978"/>
                    <a:pt x="17236" y="26002"/>
                    <a:pt x="17221" y="26049"/>
                  </a:cubicBezTo>
                  <a:cubicBezTo>
                    <a:pt x="17011" y="26425"/>
                    <a:pt x="16279" y="26551"/>
                    <a:pt x="15923" y="26572"/>
                  </a:cubicBezTo>
                  <a:cubicBezTo>
                    <a:pt x="15886" y="26574"/>
                    <a:pt x="15847" y="26574"/>
                    <a:pt x="15807" y="26574"/>
                  </a:cubicBezTo>
                  <a:cubicBezTo>
                    <a:pt x="15408" y="26574"/>
                    <a:pt x="14927" y="26486"/>
                    <a:pt x="14584" y="26467"/>
                  </a:cubicBezTo>
                  <a:cubicBezTo>
                    <a:pt x="13957" y="26383"/>
                    <a:pt x="13329" y="26321"/>
                    <a:pt x="12701" y="26237"/>
                  </a:cubicBezTo>
                  <a:cubicBezTo>
                    <a:pt x="11404" y="26049"/>
                    <a:pt x="10086" y="25818"/>
                    <a:pt x="8788" y="25546"/>
                  </a:cubicBezTo>
                  <a:cubicBezTo>
                    <a:pt x="7554" y="25274"/>
                    <a:pt x="6340" y="24981"/>
                    <a:pt x="5127" y="24626"/>
                  </a:cubicBezTo>
                  <a:cubicBezTo>
                    <a:pt x="4102" y="24333"/>
                    <a:pt x="2197" y="24040"/>
                    <a:pt x="1612" y="22973"/>
                  </a:cubicBezTo>
                  <a:cubicBezTo>
                    <a:pt x="1612" y="22952"/>
                    <a:pt x="1633" y="22952"/>
                    <a:pt x="1633" y="22952"/>
                  </a:cubicBezTo>
                  <a:cubicBezTo>
                    <a:pt x="1667" y="22901"/>
                    <a:pt x="1631" y="22836"/>
                    <a:pt x="1583" y="22836"/>
                  </a:cubicBezTo>
                  <a:cubicBezTo>
                    <a:pt x="1572" y="22836"/>
                    <a:pt x="1561" y="22839"/>
                    <a:pt x="1549" y="22847"/>
                  </a:cubicBezTo>
                  <a:cubicBezTo>
                    <a:pt x="1549" y="22826"/>
                    <a:pt x="1528" y="22826"/>
                    <a:pt x="1528" y="22805"/>
                  </a:cubicBezTo>
                  <a:cubicBezTo>
                    <a:pt x="2156" y="18893"/>
                    <a:pt x="3034" y="15043"/>
                    <a:pt x="4394" y="11318"/>
                  </a:cubicBezTo>
                  <a:cubicBezTo>
                    <a:pt x="4394" y="11297"/>
                    <a:pt x="4415" y="11277"/>
                    <a:pt x="4415" y="11256"/>
                  </a:cubicBezTo>
                  <a:cubicBezTo>
                    <a:pt x="4541" y="10900"/>
                    <a:pt x="4687" y="10523"/>
                    <a:pt x="4813" y="10168"/>
                  </a:cubicBezTo>
                  <a:cubicBezTo>
                    <a:pt x="6234" y="6570"/>
                    <a:pt x="8647" y="3444"/>
                    <a:pt x="12497" y="3444"/>
                  </a:cubicBezTo>
                  <a:close/>
                  <a:moveTo>
                    <a:pt x="1444" y="23161"/>
                  </a:moveTo>
                  <a:cubicBezTo>
                    <a:pt x="1695" y="23663"/>
                    <a:pt x="2260" y="23977"/>
                    <a:pt x="2804" y="24186"/>
                  </a:cubicBezTo>
                  <a:cubicBezTo>
                    <a:pt x="4625" y="24940"/>
                    <a:pt x="6612" y="25379"/>
                    <a:pt x="8516" y="25818"/>
                  </a:cubicBezTo>
                  <a:cubicBezTo>
                    <a:pt x="10483" y="26258"/>
                    <a:pt x="12492" y="26572"/>
                    <a:pt x="14501" y="26781"/>
                  </a:cubicBezTo>
                  <a:cubicBezTo>
                    <a:pt x="14926" y="26821"/>
                    <a:pt x="15484" y="26926"/>
                    <a:pt x="16012" y="26926"/>
                  </a:cubicBezTo>
                  <a:cubicBezTo>
                    <a:pt x="16600" y="26926"/>
                    <a:pt x="17153" y="26796"/>
                    <a:pt x="17451" y="26300"/>
                  </a:cubicBezTo>
                  <a:lnTo>
                    <a:pt x="17451" y="26300"/>
                  </a:lnTo>
                  <a:cubicBezTo>
                    <a:pt x="17262" y="27178"/>
                    <a:pt x="17472" y="28371"/>
                    <a:pt x="16363" y="28769"/>
                  </a:cubicBezTo>
                  <a:cubicBezTo>
                    <a:pt x="16110" y="28855"/>
                    <a:pt x="15812" y="28887"/>
                    <a:pt x="15500" y="28887"/>
                  </a:cubicBezTo>
                  <a:cubicBezTo>
                    <a:pt x="14829" y="28887"/>
                    <a:pt x="14087" y="28742"/>
                    <a:pt x="13559" y="28685"/>
                  </a:cubicBezTo>
                  <a:cubicBezTo>
                    <a:pt x="11927" y="28497"/>
                    <a:pt x="10316" y="28225"/>
                    <a:pt x="8705" y="27911"/>
                  </a:cubicBezTo>
                  <a:cubicBezTo>
                    <a:pt x="7156" y="27618"/>
                    <a:pt x="5608" y="27304"/>
                    <a:pt x="4060" y="26927"/>
                  </a:cubicBezTo>
                  <a:cubicBezTo>
                    <a:pt x="2511" y="26530"/>
                    <a:pt x="0" y="24961"/>
                    <a:pt x="1444" y="23161"/>
                  </a:cubicBezTo>
                  <a:close/>
                  <a:moveTo>
                    <a:pt x="7471" y="1"/>
                  </a:moveTo>
                  <a:cubicBezTo>
                    <a:pt x="6133" y="1"/>
                    <a:pt x="4829" y="816"/>
                    <a:pt x="3997" y="1861"/>
                  </a:cubicBezTo>
                  <a:cubicBezTo>
                    <a:pt x="2532" y="3681"/>
                    <a:pt x="2281" y="6213"/>
                    <a:pt x="2135" y="8473"/>
                  </a:cubicBezTo>
                  <a:cubicBezTo>
                    <a:pt x="1925" y="11381"/>
                    <a:pt x="2093" y="14331"/>
                    <a:pt x="2323" y="17240"/>
                  </a:cubicBezTo>
                  <a:cubicBezTo>
                    <a:pt x="2323" y="17261"/>
                    <a:pt x="2323" y="17282"/>
                    <a:pt x="2344" y="17303"/>
                  </a:cubicBezTo>
                  <a:cubicBezTo>
                    <a:pt x="1946" y="18997"/>
                    <a:pt x="1633" y="20713"/>
                    <a:pt x="1423" y="22429"/>
                  </a:cubicBezTo>
                  <a:cubicBezTo>
                    <a:pt x="1404" y="22410"/>
                    <a:pt x="1381" y="22400"/>
                    <a:pt x="1362" y="22400"/>
                  </a:cubicBezTo>
                  <a:cubicBezTo>
                    <a:pt x="1338" y="22400"/>
                    <a:pt x="1319" y="22415"/>
                    <a:pt x="1319" y="22450"/>
                  </a:cubicBezTo>
                  <a:cubicBezTo>
                    <a:pt x="1298" y="22659"/>
                    <a:pt x="1319" y="22826"/>
                    <a:pt x="1361" y="22994"/>
                  </a:cubicBezTo>
                  <a:cubicBezTo>
                    <a:pt x="545" y="23810"/>
                    <a:pt x="775" y="25149"/>
                    <a:pt x="1549" y="25986"/>
                  </a:cubicBezTo>
                  <a:cubicBezTo>
                    <a:pt x="2156" y="26614"/>
                    <a:pt x="3013" y="26927"/>
                    <a:pt x="3850" y="27137"/>
                  </a:cubicBezTo>
                  <a:cubicBezTo>
                    <a:pt x="5085" y="27471"/>
                    <a:pt x="6340" y="27702"/>
                    <a:pt x="7596" y="27974"/>
                  </a:cubicBezTo>
                  <a:cubicBezTo>
                    <a:pt x="10044" y="28476"/>
                    <a:pt x="12513" y="28936"/>
                    <a:pt x="15003" y="29103"/>
                  </a:cubicBezTo>
                  <a:cubicBezTo>
                    <a:pt x="15235" y="29125"/>
                    <a:pt x="15484" y="29147"/>
                    <a:pt x="15734" y="29147"/>
                  </a:cubicBezTo>
                  <a:cubicBezTo>
                    <a:pt x="16205" y="29147"/>
                    <a:pt x="16677" y="29070"/>
                    <a:pt x="17032" y="28769"/>
                  </a:cubicBezTo>
                  <a:cubicBezTo>
                    <a:pt x="17786" y="28162"/>
                    <a:pt x="17555" y="27053"/>
                    <a:pt x="17765" y="26237"/>
                  </a:cubicBezTo>
                  <a:cubicBezTo>
                    <a:pt x="17786" y="26132"/>
                    <a:pt x="17723" y="26070"/>
                    <a:pt x="17660" y="26049"/>
                  </a:cubicBezTo>
                  <a:cubicBezTo>
                    <a:pt x="18016" y="24437"/>
                    <a:pt x="18350" y="22805"/>
                    <a:pt x="18602" y="21173"/>
                  </a:cubicBezTo>
                  <a:cubicBezTo>
                    <a:pt x="18643" y="21173"/>
                    <a:pt x="18685" y="21152"/>
                    <a:pt x="18706" y="21090"/>
                  </a:cubicBezTo>
                  <a:cubicBezTo>
                    <a:pt x="19941" y="18746"/>
                    <a:pt x="20966" y="16319"/>
                    <a:pt x="21782" y="13787"/>
                  </a:cubicBezTo>
                  <a:cubicBezTo>
                    <a:pt x="22452" y="11632"/>
                    <a:pt x="23288" y="9184"/>
                    <a:pt x="23184" y="6903"/>
                  </a:cubicBezTo>
                  <a:cubicBezTo>
                    <a:pt x="23121" y="5460"/>
                    <a:pt x="22472" y="4037"/>
                    <a:pt x="21029" y="3556"/>
                  </a:cubicBezTo>
                  <a:cubicBezTo>
                    <a:pt x="20703" y="3454"/>
                    <a:pt x="20367" y="3404"/>
                    <a:pt x="20033" y="3404"/>
                  </a:cubicBezTo>
                  <a:cubicBezTo>
                    <a:pt x="18993" y="3404"/>
                    <a:pt x="17979" y="3887"/>
                    <a:pt x="17409" y="4790"/>
                  </a:cubicBezTo>
                  <a:cubicBezTo>
                    <a:pt x="17032" y="4476"/>
                    <a:pt x="16614" y="4204"/>
                    <a:pt x="16154" y="3974"/>
                  </a:cubicBezTo>
                  <a:cubicBezTo>
                    <a:pt x="16823" y="2656"/>
                    <a:pt x="15421" y="1338"/>
                    <a:pt x="14124" y="1170"/>
                  </a:cubicBezTo>
                  <a:cubicBezTo>
                    <a:pt x="14037" y="1160"/>
                    <a:pt x="13949" y="1154"/>
                    <a:pt x="13861" y="1154"/>
                  </a:cubicBezTo>
                  <a:cubicBezTo>
                    <a:pt x="12750" y="1154"/>
                    <a:pt x="11648" y="1996"/>
                    <a:pt x="11822" y="3179"/>
                  </a:cubicBezTo>
                  <a:cubicBezTo>
                    <a:pt x="11383" y="3221"/>
                    <a:pt x="10944" y="3305"/>
                    <a:pt x="10525" y="3430"/>
                  </a:cubicBezTo>
                  <a:cubicBezTo>
                    <a:pt x="10546" y="3409"/>
                    <a:pt x="10546" y="3409"/>
                    <a:pt x="10567" y="3388"/>
                  </a:cubicBezTo>
                  <a:cubicBezTo>
                    <a:pt x="11111" y="2070"/>
                    <a:pt x="9772" y="647"/>
                    <a:pt x="8600" y="208"/>
                  </a:cubicBezTo>
                  <a:cubicBezTo>
                    <a:pt x="8228" y="65"/>
                    <a:pt x="7848" y="1"/>
                    <a:pt x="7471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CONTOH POSTER KAMPANYE</a:t>
            </a:r>
            <a:endParaRPr dirty="0"/>
          </a:p>
        </p:txBody>
      </p:sp>
      <p:sp>
        <p:nvSpPr>
          <p:cNvPr id="466" name="Google Shape;466;p49"/>
          <p:cNvSpPr txBox="1">
            <a:spLocks noGrp="1"/>
          </p:cNvSpPr>
          <p:nvPr>
            <p:ph type="subTitle" idx="4"/>
          </p:nvPr>
        </p:nvSpPr>
        <p:spPr>
          <a:xfrm>
            <a:off x="2265218" y="1444337"/>
            <a:ext cx="5247409" cy="27951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pic>
        <p:nvPicPr>
          <p:cNvPr id="45" name="Picture 44" descr="C:\Users\User\Downloads\WhatsApp Image 2020-11-20 at 21.45.12.jpeg">
            <a:extLst>
              <a:ext uri="{FF2B5EF4-FFF2-40B4-BE49-F238E27FC236}">
                <a16:creationId xmlns:a16="http://schemas.microsoft.com/office/drawing/2014/main" id="{05E1C888-8DAC-4E03-89ED-EF2B003F0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252" y="1098632"/>
            <a:ext cx="6741445" cy="404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0"/>
          <p:cNvSpPr/>
          <p:nvPr/>
        </p:nvSpPr>
        <p:spPr>
          <a:xfrm>
            <a:off x="-533400" y="364950"/>
            <a:ext cx="2893200" cy="441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5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CONTOH POSTER KEGIATAN</a:t>
            </a:r>
            <a:endParaRPr dirty="0"/>
          </a:p>
        </p:txBody>
      </p:sp>
      <p:sp>
        <p:nvSpPr>
          <p:cNvPr id="489" name="Google Shape;489;p50"/>
          <p:cNvSpPr txBox="1">
            <a:spLocks noGrp="1"/>
          </p:cNvSpPr>
          <p:nvPr>
            <p:ph type="subTitle" idx="1"/>
          </p:nvPr>
        </p:nvSpPr>
        <p:spPr>
          <a:xfrm>
            <a:off x="2488350" y="1976700"/>
            <a:ext cx="29712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Jadwal kegiatan</a:t>
            </a:r>
            <a:endParaRPr dirty="0"/>
          </a:p>
        </p:txBody>
      </p:sp>
      <p:sp>
        <p:nvSpPr>
          <p:cNvPr id="490" name="Google Shape;490;p50"/>
          <p:cNvSpPr txBox="1">
            <a:spLocks noGrp="1"/>
          </p:cNvSpPr>
          <p:nvPr>
            <p:ph type="subTitle" idx="2"/>
          </p:nvPr>
        </p:nvSpPr>
        <p:spPr>
          <a:xfrm>
            <a:off x="5459550" y="1976700"/>
            <a:ext cx="29712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Narasumber </a:t>
            </a:r>
            <a:endParaRPr dirty="0"/>
          </a:p>
        </p:txBody>
      </p:sp>
      <p:sp>
        <p:nvSpPr>
          <p:cNvPr id="491" name="Google Shape;491;p50"/>
          <p:cNvSpPr txBox="1">
            <a:spLocks noGrp="1"/>
          </p:cNvSpPr>
          <p:nvPr>
            <p:ph type="subTitle" idx="3"/>
          </p:nvPr>
        </p:nvSpPr>
        <p:spPr>
          <a:xfrm>
            <a:off x="2488350" y="2431175"/>
            <a:ext cx="2971200" cy="9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S</a:t>
            </a:r>
            <a:r>
              <a:rPr lang="id-ID" dirty="0"/>
              <a:t>enin, Rabu &amp; Jumat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dirty="0"/>
              <a:t>Pukul 19.00-21.00 WIB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dirty="0"/>
              <a:t>Via Whatsapp group</a:t>
            </a:r>
            <a:endParaRPr dirty="0"/>
          </a:p>
        </p:txBody>
      </p:sp>
      <p:sp>
        <p:nvSpPr>
          <p:cNvPr id="492" name="Google Shape;492;p50"/>
          <p:cNvSpPr txBox="1">
            <a:spLocks noGrp="1"/>
          </p:cNvSpPr>
          <p:nvPr>
            <p:ph type="subTitle" idx="4"/>
          </p:nvPr>
        </p:nvSpPr>
        <p:spPr>
          <a:xfrm>
            <a:off x="5632472" y="2431195"/>
            <a:ext cx="2971200" cy="11640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dirty="0"/>
              <a:t>Guru2 berprestasi, trainer, dosen dan praktisi serta pemerhati pendidikan</a:t>
            </a:r>
            <a:endParaRPr dirty="0"/>
          </a:p>
        </p:txBody>
      </p:sp>
      <p:sp>
        <p:nvSpPr>
          <p:cNvPr id="493" name="Google Shape;493;p50"/>
          <p:cNvSpPr/>
          <p:nvPr/>
        </p:nvSpPr>
        <p:spPr>
          <a:xfrm>
            <a:off x="-362750" y="1065551"/>
            <a:ext cx="2356369" cy="3146107"/>
          </a:xfrm>
          <a:custGeom>
            <a:avLst/>
            <a:gdLst/>
            <a:ahLst/>
            <a:cxnLst/>
            <a:rect l="l" t="t" r="r" b="b"/>
            <a:pathLst>
              <a:path w="19627" h="26205" extrusionOk="0">
                <a:moveTo>
                  <a:pt x="14228" y="4310"/>
                </a:moveTo>
                <a:cubicBezTo>
                  <a:pt x="14354" y="4415"/>
                  <a:pt x="14459" y="4520"/>
                  <a:pt x="14584" y="4624"/>
                </a:cubicBezTo>
                <a:cubicBezTo>
                  <a:pt x="15923" y="5775"/>
                  <a:pt x="16656" y="7428"/>
                  <a:pt x="16865" y="9165"/>
                </a:cubicBezTo>
                <a:cubicBezTo>
                  <a:pt x="16754" y="9114"/>
                  <a:pt x="16623" y="9078"/>
                  <a:pt x="16496" y="9078"/>
                </a:cubicBezTo>
                <a:cubicBezTo>
                  <a:pt x="16361" y="9078"/>
                  <a:pt x="16230" y="9119"/>
                  <a:pt x="16132" y="9227"/>
                </a:cubicBezTo>
                <a:cubicBezTo>
                  <a:pt x="16028" y="9332"/>
                  <a:pt x="16049" y="9520"/>
                  <a:pt x="15965" y="9625"/>
                </a:cubicBezTo>
                <a:cubicBezTo>
                  <a:pt x="15856" y="9734"/>
                  <a:pt x="15775" y="9775"/>
                  <a:pt x="15715" y="9775"/>
                </a:cubicBezTo>
                <a:cubicBezTo>
                  <a:pt x="15556" y="9775"/>
                  <a:pt x="15541" y="9486"/>
                  <a:pt x="15526" y="9395"/>
                </a:cubicBezTo>
                <a:cubicBezTo>
                  <a:pt x="15505" y="9332"/>
                  <a:pt x="15505" y="9248"/>
                  <a:pt x="15463" y="9186"/>
                </a:cubicBezTo>
                <a:cubicBezTo>
                  <a:pt x="15407" y="9019"/>
                  <a:pt x="15204" y="8753"/>
                  <a:pt x="14983" y="8753"/>
                </a:cubicBezTo>
                <a:cubicBezTo>
                  <a:pt x="14955" y="8753"/>
                  <a:pt x="14926" y="8758"/>
                  <a:pt x="14898" y="8767"/>
                </a:cubicBezTo>
                <a:cubicBezTo>
                  <a:pt x="14793" y="8809"/>
                  <a:pt x="14751" y="8872"/>
                  <a:pt x="14772" y="8976"/>
                </a:cubicBezTo>
                <a:cubicBezTo>
                  <a:pt x="14748" y="8952"/>
                  <a:pt x="14723" y="8942"/>
                  <a:pt x="14703" y="8942"/>
                </a:cubicBezTo>
                <a:cubicBezTo>
                  <a:pt x="14689" y="8942"/>
                  <a:pt x="14676" y="8947"/>
                  <a:pt x="14668" y="8955"/>
                </a:cubicBezTo>
                <a:cubicBezTo>
                  <a:pt x="14563" y="9081"/>
                  <a:pt x="14563" y="9186"/>
                  <a:pt x="14521" y="9332"/>
                </a:cubicBezTo>
                <a:cubicBezTo>
                  <a:pt x="14427" y="9678"/>
                  <a:pt x="14274" y="9918"/>
                  <a:pt x="13990" y="9918"/>
                </a:cubicBezTo>
                <a:cubicBezTo>
                  <a:pt x="13896" y="9918"/>
                  <a:pt x="13788" y="9891"/>
                  <a:pt x="13663" y="9834"/>
                </a:cubicBezTo>
                <a:cubicBezTo>
                  <a:pt x="13433" y="9751"/>
                  <a:pt x="13308" y="9479"/>
                  <a:pt x="13098" y="9311"/>
                </a:cubicBezTo>
                <a:cubicBezTo>
                  <a:pt x="12889" y="9123"/>
                  <a:pt x="12534" y="8976"/>
                  <a:pt x="12450" y="8725"/>
                </a:cubicBezTo>
                <a:cubicBezTo>
                  <a:pt x="12492" y="8704"/>
                  <a:pt x="12534" y="8663"/>
                  <a:pt x="12492" y="8600"/>
                </a:cubicBezTo>
                <a:cubicBezTo>
                  <a:pt x="12366" y="8349"/>
                  <a:pt x="12722" y="7784"/>
                  <a:pt x="12868" y="7616"/>
                </a:cubicBezTo>
                <a:cubicBezTo>
                  <a:pt x="12973" y="7491"/>
                  <a:pt x="13119" y="7428"/>
                  <a:pt x="13224" y="7302"/>
                </a:cubicBezTo>
                <a:cubicBezTo>
                  <a:pt x="13350" y="7135"/>
                  <a:pt x="13433" y="7010"/>
                  <a:pt x="13475" y="6800"/>
                </a:cubicBezTo>
                <a:cubicBezTo>
                  <a:pt x="13559" y="6445"/>
                  <a:pt x="13433" y="6110"/>
                  <a:pt x="13433" y="5754"/>
                </a:cubicBezTo>
                <a:cubicBezTo>
                  <a:pt x="13412" y="5126"/>
                  <a:pt x="13684" y="4624"/>
                  <a:pt x="14228" y="4310"/>
                </a:cubicBezTo>
                <a:close/>
                <a:moveTo>
                  <a:pt x="14129" y="10465"/>
                </a:moveTo>
                <a:cubicBezTo>
                  <a:pt x="14476" y="10465"/>
                  <a:pt x="14848" y="10529"/>
                  <a:pt x="15254" y="10608"/>
                </a:cubicBezTo>
                <a:cubicBezTo>
                  <a:pt x="15557" y="10671"/>
                  <a:pt x="15850" y="10723"/>
                  <a:pt x="16130" y="10723"/>
                </a:cubicBezTo>
                <a:cubicBezTo>
                  <a:pt x="16410" y="10723"/>
                  <a:pt x="16676" y="10671"/>
                  <a:pt x="16928" y="10525"/>
                </a:cubicBezTo>
                <a:lnTo>
                  <a:pt x="16928" y="10525"/>
                </a:lnTo>
                <a:cubicBezTo>
                  <a:pt x="16886" y="11885"/>
                  <a:pt x="16530" y="13266"/>
                  <a:pt x="15923" y="14437"/>
                </a:cubicBezTo>
                <a:cubicBezTo>
                  <a:pt x="15149" y="15965"/>
                  <a:pt x="13956" y="17095"/>
                  <a:pt x="12554" y="17848"/>
                </a:cubicBezTo>
                <a:cubicBezTo>
                  <a:pt x="12554" y="17848"/>
                  <a:pt x="12554" y="17827"/>
                  <a:pt x="12554" y="17827"/>
                </a:cubicBezTo>
                <a:cubicBezTo>
                  <a:pt x="12534" y="16906"/>
                  <a:pt x="13915" y="16279"/>
                  <a:pt x="13622" y="15316"/>
                </a:cubicBezTo>
                <a:cubicBezTo>
                  <a:pt x="13538" y="15002"/>
                  <a:pt x="13329" y="14898"/>
                  <a:pt x="13078" y="14751"/>
                </a:cubicBezTo>
                <a:cubicBezTo>
                  <a:pt x="12847" y="14626"/>
                  <a:pt x="12554" y="14647"/>
                  <a:pt x="12366" y="14479"/>
                </a:cubicBezTo>
                <a:cubicBezTo>
                  <a:pt x="11906" y="14124"/>
                  <a:pt x="11801" y="13517"/>
                  <a:pt x="11864" y="12994"/>
                </a:cubicBezTo>
                <a:cubicBezTo>
                  <a:pt x="11927" y="12345"/>
                  <a:pt x="12178" y="11696"/>
                  <a:pt x="12596" y="11194"/>
                </a:cubicBezTo>
                <a:cubicBezTo>
                  <a:pt x="13064" y="10636"/>
                  <a:pt x="13563" y="10465"/>
                  <a:pt x="14129" y="10465"/>
                </a:cubicBezTo>
                <a:close/>
                <a:moveTo>
                  <a:pt x="7114" y="2448"/>
                </a:moveTo>
                <a:cubicBezTo>
                  <a:pt x="7407" y="2699"/>
                  <a:pt x="7784" y="2783"/>
                  <a:pt x="8161" y="2909"/>
                </a:cubicBezTo>
                <a:cubicBezTo>
                  <a:pt x="8412" y="2992"/>
                  <a:pt x="8705" y="3076"/>
                  <a:pt x="8893" y="3306"/>
                </a:cubicBezTo>
                <a:cubicBezTo>
                  <a:pt x="9332" y="3850"/>
                  <a:pt x="8893" y="4331"/>
                  <a:pt x="8391" y="4520"/>
                </a:cubicBezTo>
                <a:cubicBezTo>
                  <a:pt x="8370" y="4520"/>
                  <a:pt x="8349" y="4520"/>
                  <a:pt x="8349" y="4541"/>
                </a:cubicBezTo>
                <a:lnTo>
                  <a:pt x="8328" y="4541"/>
                </a:lnTo>
                <a:cubicBezTo>
                  <a:pt x="7658" y="4896"/>
                  <a:pt x="6361" y="4394"/>
                  <a:pt x="5943" y="5294"/>
                </a:cubicBezTo>
                <a:cubicBezTo>
                  <a:pt x="5817" y="5608"/>
                  <a:pt x="5984" y="5754"/>
                  <a:pt x="6068" y="6047"/>
                </a:cubicBezTo>
                <a:cubicBezTo>
                  <a:pt x="6319" y="7114"/>
                  <a:pt x="5399" y="6884"/>
                  <a:pt x="5064" y="7491"/>
                </a:cubicBezTo>
                <a:cubicBezTo>
                  <a:pt x="5026" y="7566"/>
                  <a:pt x="5073" y="7640"/>
                  <a:pt x="5128" y="7640"/>
                </a:cubicBezTo>
                <a:cubicBezTo>
                  <a:pt x="5134" y="7640"/>
                  <a:pt x="5141" y="7639"/>
                  <a:pt x="5148" y="7637"/>
                </a:cubicBezTo>
                <a:lnTo>
                  <a:pt x="5148" y="7637"/>
                </a:lnTo>
                <a:cubicBezTo>
                  <a:pt x="4373" y="8390"/>
                  <a:pt x="3034" y="7972"/>
                  <a:pt x="2260" y="8851"/>
                </a:cubicBezTo>
                <a:cubicBezTo>
                  <a:pt x="2030" y="9102"/>
                  <a:pt x="1925" y="9332"/>
                  <a:pt x="1611" y="9520"/>
                </a:cubicBezTo>
                <a:cubicBezTo>
                  <a:pt x="1507" y="9604"/>
                  <a:pt x="1360" y="9646"/>
                  <a:pt x="1256" y="9771"/>
                </a:cubicBezTo>
                <a:cubicBezTo>
                  <a:pt x="1046" y="10002"/>
                  <a:pt x="1046" y="10274"/>
                  <a:pt x="1193" y="10525"/>
                </a:cubicBezTo>
                <a:cubicBezTo>
                  <a:pt x="1151" y="10671"/>
                  <a:pt x="1214" y="10776"/>
                  <a:pt x="1381" y="10880"/>
                </a:cubicBezTo>
                <a:cubicBezTo>
                  <a:pt x="1521" y="10992"/>
                  <a:pt x="1800" y="11011"/>
                  <a:pt x="2026" y="11011"/>
                </a:cubicBezTo>
                <a:cubicBezTo>
                  <a:pt x="2139" y="11011"/>
                  <a:pt x="2239" y="11006"/>
                  <a:pt x="2302" y="11006"/>
                </a:cubicBezTo>
                <a:cubicBezTo>
                  <a:pt x="2427" y="10985"/>
                  <a:pt x="2574" y="10985"/>
                  <a:pt x="2699" y="10964"/>
                </a:cubicBezTo>
                <a:cubicBezTo>
                  <a:pt x="2976" y="10916"/>
                  <a:pt x="3114" y="10826"/>
                  <a:pt x="3261" y="10826"/>
                </a:cubicBezTo>
                <a:cubicBezTo>
                  <a:pt x="3370" y="10826"/>
                  <a:pt x="3484" y="10876"/>
                  <a:pt x="3662" y="11027"/>
                </a:cubicBezTo>
                <a:cubicBezTo>
                  <a:pt x="4206" y="11529"/>
                  <a:pt x="3725" y="12324"/>
                  <a:pt x="3892" y="12973"/>
                </a:cubicBezTo>
                <a:cubicBezTo>
                  <a:pt x="4018" y="13412"/>
                  <a:pt x="4248" y="13747"/>
                  <a:pt x="4185" y="14186"/>
                </a:cubicBezTo>
                <a:cubicBezTo>
                  <a:pt x="4164" y="14396"/>
                  <a:pt x="4039" y="14563"/>
                  <a:pt x="4039" y="14772"/>
                </a:cubicBezTo>
                <a:cubicBezTo>
                  <a:pt x="3997" y="15128"/>
                  <a:pt x="4143" y="15442"/>
                  <a:pt x="4248" y="15777"/>
                </a:cubicBezTo>
                <a:cubicBezTo>
                  <a:pt x="4269" y="15986"/>
                  <a:pt x="4290" y="16195"/>
                  <a:pt x="4352" y="16404"/>
                </a:cubicBezTo>
                <a:cubicBezTo>
                  <a:pt x="4499" y="16781"/>
                  <a:pt x="4855" y="16990"/>
                  <a:pt x="5001" y="17346"/>
                </a:cubicBezTo>
                <a:cubicBezTo>
                  <a:pt x="5148" y="17702"/>
                  <a:pt x="4959" y="18099"/>
                  <a:pt x="5106" y="18434"/>
                </a:cubicBezTo>
                <a:cubicBezTo>
                  <a:pt x="5168" y="18601"/>
                  <a:pt x="5315" y="18685"/>
                  <a:pt x="5440" y="18810"/>
                </a:cubicBezTo>
                <a:cubicBezTo>
                  <a:pt x="2846" y="17639"/>
                  <a:pt x="942" y="15316"/>
                  <a:pt x="440" y="12471"/>
                </a:cubicBezTo>
                <a:cubicBezTo>
                  <a:pt x="147" y="10692"/>
                  <a:pt x="335" y="8872"/>
                  <a:pt x="942" y="7198"/>
                </a:cubicBezTo>
                <a:cubicBezTo>
                  <a:pt x="1632" y="5294"/>
                  <a:pt x="2909" y="3976"/>
                  <a:pt x="4750" y="3139"/>
                </a:cubicBezTo>
                <a:cubicBezTo>
                  <a:pt x="5503" y="2804"/>
                  <a:pt x="6298" y="2574"/>
                  <a:pt x="7114" y="2448"/>
                </a:cubicBezTo>
                <a:close/>
                <a:moveTo>
                  <a:pt x="8498" y="2336"/>
                </a:moveTo>
                <a:cubicBezTo>
                  <a:pt x="10475" y="2336"/>
                  <a:pt x="12445" y="2973"/>
                  <a:pt x="14061" y="4185"/>
                </a:cubicBezTo>
                <a:cubicBezTo>
                  <a:pt x="13203" y="4520"/>
                  <a:pt x="13266" y="5398"/>
                  <a:pt x="13245" y="6194"/>
                </a:cubicBezTo>
                <a:cubicBezTo>
                  <a:pt x="13245" y="6842"/>
                  <a:pt x="12952" y="7177"/>
                  <a:pt x="12534" y="7595"/>
                </a:cubicBezTo>
                <a:cubicBezTo>
                  <a:pt x="12408" y="7700"/>
                  <a:pt x="12303" y="7805"/>
                  <a:pt x="12220" y="7951"/>
                </a:cubicBezTo>
                <a:cubicBezTo>
                  <a:pt x="12115" y="8202"/>
                  <a:pt x="12136" y="8370"/>
                  <a:pt x="12262" y="8537"/>
                </a:cubicBezTo>
                <a:cubicBezTo>
                  <a:pt x="12220" y="8746"/>
                  <a:pt x="12303" y="8955"/>
                  <a:pt x="12471" y="9123"/>
                </a:cubicBezTo>
                <a:cubicBezTo>
                  <a:pt x="12638" y="9311"/>
                  <a:pt x="12889" y="9395"/>
                  <a:pt x="13057" y="9583"/>
                </a:cubicBezTo>
                <a:cubicBezTo>
                  <a:pt x="13203" y="9730"/>
                  <a:pt x="13266" y="9918"/>
                  <a:pt x="13475" y="10002"/>
                </a:cubicBezTo>
                <a:cubicBezTo>
                  <a:pt x="13615" y="10071"/>
                  <a:pt x="13819" y="10115"/>
                  <a:pt x="14017" y="10115"/>
                </a:cubicBezTo>
                <a:cubicBezTo>
                  <a:pt x="14174" y="10115"/>
                  <a:pt x="14326" y="10087"/>
                  <a:pt x="14438" y="10023"/>
                </a:cubicBezTo>
                <a:cubicBezTo>
                  <a:pt x="14793" y="9813"/>
                  <a:pt x="14647" y="9353"/>
                  <a:pt x="14772" y="9018"/>
                </a:cubicBezTo>
                <a:cubicBezTo>
                  <a:pt x="14793" y="9018"/>
                  <a:pt x="14793" y="9039"/>
                  <a:pt x="14793" y="9060"/>
                </a:cubicBezTo>
                <a:cubicBezTo>
                  <a:pt x="14800" y="9073"/>
                  <a:pt x="14808" y="9078"/>
                  <a:pt x="14817" y="9078"/>
                </a:cubicBezTo>
                <a:cubicBezTo>
                  <a:pt x="14836" y="9078"/>
                  <a:pt x="14856" y="9054"/>
                  <a:pt x="14856" y="9039"/>
                </a:cubicBezTo>
                <a:cubicBezTo>
                  <a:pt x="14902" y="9025"/>
                  <a:pt x="14943" y="9019"/>
                  <a:pt x="14981" y="9019"/>
                </a:cubicBezTo>
                <a:cubicBezTo>
                  <a:pt x="15116" y="9019"/>
                  <a:pt x="15200" y="9106"/>
                  <a:pt x="15233" y="9269"/>
                </a:cubicBezTo>
                <a:cubicBezTo>
                  <a:pt x="15254" y="9332"/>
                  <a:pt x="15275" y="9395"/>
                  <a:pt x="15275" y="9458"/>
                </a:cubicBezTo>
                <a:cubicBezTo>
                  <a:pt x="15295" y="9562"/>
                  <a:pt x="15295" y="9667"/>
                  <a:pt x="15358" y="9771"/>
                </a:cubicBezTo>
                <a:cubicBezTo>
                  <a:pt x="15421" y="9918"/>
                  <a:pt x="15526" y="10023"/>
                  <a:pt x="15693" y="10043"/>
                </a:cubicBezTo>
                <a:cubicBezTo>
                  <a:pt x="15839" y="10043"/>
                  <a:pt x="15986" y="9960"/>
                  <a:pt x="16070" y="9855"/>
                </a:cubicBezTo>
                <a:cubicBezTo>
                  <a:pt x="16153" y="9771"/>
                  <a:pt x="16153" y="9688"/>
                  <a:pt x="16216" y="9604"/>
                </a:cubicBezTo>
                <a:cubicBezTo>
                  <a:pt x="16358" y="9399"/>
                  <a:pt x="16500" y="9301"/>
                  <a:pt x="16687" y="9301"/>
                </a:cubicBezTo>
                <a:cubicBezTo>
                  <a:pt x="16748" y="9301"/>
                  <a:pt x="16814" y="9311"/>
                  <a:pt x="16886" y="9332"/>
                </a:cubicBezTo>
                <a:cubicBezTo>
                  <a:pt x="16928" y="9667"/>
                  <a:pt x="16928" y="9981"/>
                  <a:pt x="16928" y="10315"/>
                </a:cubicBezTo>
                <a:cubicBezTo>
                  <a:pt x="16681" y="10432"/>
                  <a:pt x="16429" y="10475"/>
                  <a:pt x="16174" y="10475"/>
                </a:cubicBezTo>
                <a:cubicBezTo>
                  <a:pt x="15487" y="10475"/>
                  <a:pt x="14776" y="10167"/>
                  <a:pt x="14069" y="10167"/>
                </a:cubicBezTo>
                <a:cubicBezTo>
                  <a:pt x="13814" y="10167"/>
                  <a:pt x="13560" y="10207"/>
                  <a:pt x="13308" y="10315"/>
                </a:cubicBezTo>
                <a:cubicBezTo>
                  <a:pt x="12429" y="10692"/>
                  <a:pt x="11906" y="11655"/>
                  <a:pt x="11676" y="12533"/>
                </a:cubicBezTo>
                <a:cubicBezTo>
                  <a:pt x="11508" y="13203"/>
                  <a:pt x="11466" y="14061"/>
                  <a:pt x="12010" y="14563"/>
                </a:cubicBezTo>
                <a:cubicBezTo>
                  <a:pt x="12157" y="14709"/>
                  <a:pt x="12324" y="14730"/>
                  <a:pt x="12471" y="14835"/>
                </a:cubicBezTo>
                <a:cubicBezTo>
                  <a:pt x="13098" y="14961"/>
                  <a:pt x="13245" y="15484"/>
                  <a:pt x="12952" y="16383"/>
                </a:cubicBezTo>
                <a:lnTo>
                  <a:pt x="12743" y="16634"/>
                </a:lnTo>
                <a:cubicBezTo>
                  <a:pt x="12471" y="17074"/>
                  <a:pt x="12262" y="17262"/>
                  <a:pt x="12303" y="17827"/>
                </a:cubicBezTo>
                <a:cubicBezTo>
                  <a:pt x="12303" y="17890"/>
                  <a:pt x="12345" y="17911"/>
                  <a:pt x="12387" y="17932"/>
                </a:cubicBezTo>
                <a:cubicBezTo>
                  <a:pt x="10854" y="18742"/>
                  <a:pt x="9069" y="19122"/>
                  <a:pt x="7295" y="19122"/>
                </a:cubicBezTo>
                <a:cubicBezTo>
                  <a:pt x="6962" y="19122"/>
                  <a:pt x="6629" y="19109"/>
                  <a:pt x="6298" y="19082"/>
                </a:cubicBezTo>
                <a:cubicBezTo>
                  <a:pt x="6256" y="19082"/>
                  <a:pt x="6236" y="19103"/>
                  <a:pt x="6194" y="19124"/>
                </a:cubicBezTo>
                <a:cubicBezTo>
                  <a:pt x="6089" y="19082"/>
                  <a:pt x="5964" y="19020"/>
                  <a:pt x="5859" y="18978"/>
                </a:cubicBezTo>
                <a:cubicBezTo>
                  <a:pt x="5859" y="18978"/>
                  <a:pt x="5859" y="18957"/>
                  <a:pt x="5859" y="18936"/>
                </a:cubicBezTo>
                <a:cubicBezTo>
                  <a:pt x="5817" y="18685"/>
                  <a:pt x="5629" y="18664"/>
                  <a:pt x="5503" y="18476"/>
                </a:cubicBezTo>
                <a:cubicBezTo>
                  <a:pt x="5294" y="18183"/>
                  <a:pt x="5461" y="17785"/>
                  <a:pt x="5378" y="17471"/>
                </a:cubicBezTo>
                <a:cubicBezTo>
                  <a:pt x="5294" y="17241"/>
                  <a:pt x="5148" y="17074"/>
                  <a:pt x="5001" y="16885"/>
                </a:cubicBezTo>
                <a:cubicBezTo>
                  <a:pt x="4729" y="16551"/>
                  <a:pt x="4583" y="16237"/>
                  <a:pt x="4478" y="15881"/>
                </a:cubicBezTo>
                <a:cubicBezTo>
                  <a:pt x="4436" y="15337"/>
                  <a:pt x="4290" y="14835"/>
                  <a:pt x="4415" y="14249"/>
                </a:cubicBezTo>
                <a:cubicBezTo>
                  <a:pt x="4457" y="13977"/>
                  <a:pt x="4583" y="13747"/>
                  <a:pt x="4541" y="13475"/>
                </a:cubicBezTo>
                <a:cubicBezTo>
                  <a:pt x="4478" y="13077"/>
                  <a:pt x="4394" y="13245"/>
                  <a:pt x="4269" y="12952"/>
                </a:cubicBezTo>
                <a:cubicBezTo>
                  <a:pt x="4080" y="12533"/>
                  <a:pt x="4122" y="12282"/>
                  <a:pt x="4164" y="11843"/>
                </a:cubicBezTo>
                <a:cubicBezTo>
                  <a:pt x="4227" y="11445"/>
                  <a:pt x="4311" y="10776"/>
                  <a:pt x="3892" y="10525"/>
                </a:cubicBezTo>
                <a:cubicBezTo>
                  <a:pt x="3808" y="10462"/>
                  <a:pt x="3683" y="10420"/>
                  <a:pt x="3557" y="10420"/>
                </a:cubicBezTo>
                <a:cubicBezTo>
                  <a:pt x="3525" y="10420"/>
                  <a:pt x="2437" y="10712"/>
                  <a:pt x="1791" y="10712"/>
                </a:cubicBezTo>
                <a:cubicBezTo>
                  <a:pt x="1589" y="10712"/>
                  <a:pt x="1430" y="10683"/>
                  <a:pt x="1360" y="10608"/>
                </a:cubicBezTo>
                <a:cubicBezTo>
                  <a:pt x="1381" y="10587"/>
                  <a:pt x="1402" y="10546"/>
                  <a:pt x="1381" y="10504"/>
                </a:cubicBezTo>
                <a:cubicBezTo>
                  <a:pt x="1256" y="9939"/>
                  <a:pt x="1925" y="9709"/>
                  <a:pt x="2239" y="9374"/>
                </a:cubicBezTo>
                <a:cubicBezTo>
                  <a:pt x="2637" y="8914"/>
                  <a:pt x="2930" y="8579"/>
                  <a:pt x="3557" y="8453"/>
                </a:cubicBezTo>
                <a:cubicBezTo>
                  <a:pt x="4290" y="8307"/>
                  <a:pt x="4917" y="8265"/>
                  <a:pt x="5336" y="7554"/>
                </a:cubicBezTo>
                <a:cubicBezTo>
                  <a:pt x="5336" y="7554"/>
                  <a:pt x="5336" y="7533"/>
                  <a:pt x="5336" y="7533"/>
                </a:cubicBezTo>
                <a:cubicBezTo>
                  <a:pt x="5838" y="7219"/>
                  <a:pt x="6487" y="6989"/>
                  <a:pt x="6424" y="6256"/>
                </a:cubicBezTo>
                <a:cubicBezTo>
                  <a:pt x="6382" y="5984"/>
                  <a:pt x="6068" y="5566"/>
                  <a:pt x="6277" y="5315"/>
                </a:cubicBezTo>
                <a:cubicBezTo>
                  <a:pt x="6528" y="5043"/>
                  <a:pt x="6968" y="5001"/>
                  <a:pt x="7303" y="4959"/>
                </a:cubicBezTo>
                <a:cubicBezTo>
                  <a:pt x="7679" y="4938"/>
                  <a:pt x="8035" y="4917"/>
                  <a:pt x="8370" y="4708"/>
                </a:cubicBezTo>
                <a:lnTo>
                  <a:pt x="8412" y="4708"/>
                </a:lnTo>
                <a:cubicBezTo>
                  <a:pt x="8428" y="4709"/>
                  <a:pt x="8443" y="4709"/>
                  <a:pt x="8459" y="4709"/>
                </a:cubicBezTo>
                <a:cubicBezTo>
                  <a:pt x="9180" y="4709"/>
                  <a:pt x="9512" y="3775"/>
                  <a:pt x="9123" y="3222"/>
                </a:cubicBezTo>
                <a:cubicBezTo>
                  <a:pt x="8725" y="2678"/>
                  <a:pt x="7951" y="2678"/>
                  <a:pt x="7365" y="2406"/>
                </a:cubicBezTo>
                <a:cubicBezTo>
                  <a:pt x="7742" y="2359"/>
                  <a:pt x="8120" y="2336"/>
                  <a:pt x="8498" y="2336"/>
                </a:cubicBezTo>
                <a:close/>
                <a:moveTo>
                  <a:pt x="10860" y="1423"/>
                </a:moveTo>
                <a:cubicBezTo>
                  <a:pt x="11780" y="1611"/>
                  <a:pt x="12701" y="1758"/>
                  <a:pt x="13580" y="2134"/>
                </a:cubicBezTo>
                <a:cubicBezTo>
                  <a:pt x="14919" y="2699"/>
                  <a:pt x="15944" y="3662"/>
                  <a:pt x="16656" y="4896"/>
                </a:cubicBezTo>
                <a:cubicBezTo>
                  <a:pt x="18016" y="7240"/>
                  <a:pt x="18434" y="10336"/>
                  <a:pt x="17806" y="12952"/>
                </a:cubicBezTo>
                <a:cubicBezTo>
                  <a:pt x="17200" y="15546"/>
                  <a:pt x="15233" y="18266"/>
                  <a:pt x="12868" y="19522"/>
                </a:cubicBezTo>
                <a:cubicBezTo>
                  <a:pt x="11637" y="20166"/>
                  <a:pt x="10318" y="20431"/>
                  <a:pt x="8990" y="20431"/>
                </a:cubicBezTo>
                <a:cubicBezTo>
                  <a:pt x="7903" y="20431"/>
                  <a:pt x="6809" y="20253"/>
                  <a:pt x="5754" y="19961"/>
                </a:cubicBezTo>
                <a:cubicBezTo>
                  <a:pt x="5754" y="19940"/>
                  <a:pt x="5754" y="19940"/>
                  <a:pt x="5754" y="19940"/>
                </a:cubicBezTo>
                <a:cubicBezTo>
                  <a:pt x="5817" y="19710"/>
                  <a:pt x="5838" y="19480"/>
                  <a:pt x="5880" y="19250"/>
                </a:cubicBezTo>
                <a:cubicBezTo>
                  <a:pt x="5984" y="19271"/>
                  <a:pt x="6089" y="19292"/>
                  <a:pt x="6194" y="19334"/>
                </a:cubicBezTo>
                <a:cubicBezTo>
                  <a:pt x="6215" y="19354"/>
                  <a:pt x="6256" y="19375"/>
                  <a:pt x="6298" y="19375"/>
                </a:cubicBezTo>
                <a:cubicBezTo>
                  <a:pt x="6648" y="19404"/>
                  <a:pt x="7000" y="19418"/>
                  <a:pt x="7351" y="19418"/>
                </a:cubicBezTo>
                <a:cubicBezTo>
                  <a:pt x="10617" y="19418"/>
                  <a:pt x="13888" y="18173"/>
                  <a:pt x="15777" y="15358"/>
                </a:cubicBezTo>
                <a:cubicBezTo>
                  <a:pt x="16697" y="13956"/>
                  <a:pt x="17241" y="12073"/>
                  <a:pt x="17283" y="10232"/>
                </a:cubicBezTo>
                <a:cubicBezTo>
                  <a:pt x="17304" y="10211"/>
                  <a:pt x="17304" y="10169"/>
                  <a:pt x="17283" y="10148"/>
                </a:cubicBezTo>
                <a:cubicBezTo>
                  <a:pt x="17283" y="8328"/>
                  <a:pt x="16802" y="6549"/>
                  <a:pt x="15672" y="5231"/>
                </a:cubicBezTo>
                <a:cubicBezTo>
                  <a:pt x="14354" y="3704"/>
                  <a:pt x="12534" y="2678"/>
                  <a:pt x="10609" y="2260"/>
                </a:cubicBezTo>
                <a:cubicBezTo>
                  <a:pt x="10713" y="1988"/>
                  <a:pt x="10797" y="1695"/>
                  <a:pt x="10860" y="1423"/>
                </a:cubicBezTo>
                <a:close/>
                <a:moveTo>
                  <a:pt x="10044" y="314"/>
                </a:moveTo>
                <a:cubicBezTo>
                  <a:pt x="13098" y="795"/>
                  <a:pt x="15944" y="1758"/>
                  <a:pt x="17576" y="4582"/>
                </a:cubicBezTo>
                <a:cubicBezTo>
                  <a:pt x="19124" y="7282"/>
                  <a:pt x="19271" y="10901"/>
                  <a:pt x="18622" y="13893"/>
                </a:cubicBezTo>
                <a:cubicBezTo>
                  <a:pt x="18057" y="16634"/>
                  <a:pt x="15588" y="19250"/>
                  <a:pt x="13078" y="20380"/>
                </a:cubicBezTo>
                <a:cubicBezTo>
                  <a:pt x="11785" y="20958"/>
                  <a:pt x="10453" y="21209"/>
                  <a:pt x="9117" y="21209"/>
                </a:cubicBezTo>
                <a:cubicBezTo>
                  <a:pt x="7362" y="21209"/>
                  <a:pt x="5600" y="20776"/>
                  <a:pt x="3913" y="20087"/>
                </a:cubicBezTo>
                <a:cubicBezTo>
                  <a:pt x="3955" y="20003"/>
                  <a:pt x="3997" y="19940"/>
                  <a:pt x="4059" y="19878"/>
                </a:cubicBezTo>
                <a:cubicBezTo>
                  <a:pt x="4101" y="19815"/>
                  <a:pt x="4185" y="19794"/>
                  <a:pt x="4248" y="19752"/>
                </a:cubicBezTo>
                <a:cubicBezTo>
                  <a:pt x="4269" y="19773"/>
                  <a:pt x="4290" y="19794"/>
                  <a:pt x="4332" y="19815"/>
                </a:cubicBezTo>
                <a:cubicBezTo>
                  <a:pt x="5793" y="20386"/>
                  <a:pt x="7359" y="20733"/>
                  <a:pt x="8913" y="20733"/>
                </a:cubicBezTo>
                <a:cubicBezTo>
                  <a:pt x="10318" y="20733"/>
                  <a:pt x="11713" y="20450"/>
                  <a:pt x="13015" y="19794"/>
                </a:cubicBezTo>
                <a:cubicBezTo>
                  <a:pt x="15526" y="18518"/>
                  <a:pt x="17576" y="15567"/>
                  <a:pt x="18183" y="12847"/>
                </a:cubicBezTo>
                <a:cubicBezTo>
                  <a:pt x="18769" y="10106"/>
                  <a:pt x="18288" y="6842"/>
                  <a:pt x="16781" y="4457"/>
                </a:cubicBezTo>
                <a:cubicBezTo>
                  <a:pt x="15337" y="2155"/>
                  <a:pt x="12701" y="1172"/>
                  <a:pt x="10085" y="1025"/>
                </a:cubicBezTo>
                <a:cubicBezTo>
                  <a:pt x="10065" y="1004"/>
                  <a:pt x="10044" y="984"/>
                  <a:pt x="10002" y="984"/>
                </a:cubicBezTo>
                <a:cubicBezTo>
                  <a:pt x="9918" y="984"/>
                  <a:pt x="10002" y="565"/>
                  <a:pt x="10044" y="314"/>
                </a:cubicBezTo>
                <a:close/>
                <a:moveTo>
                  <a:pt x="8014" y="21489"/>
                </a:moveTo>
                <a:lnTo>
                  <a:pt x="8014" y="21489"/>
                </a:lnTo>
                <a:cubicBezTo>
                  <a:pt x="8244" y="21510"/>
                  <a:pt x="8474" y="21531"/>
                  <a:pt x="8725" y="21531"/>
                </a:cubicBezTo>
                <a:cubicBezTo>
                  <a:pt x="8663" y="22284"/>
                  <a:pt x="8663" y="23037"/>
                  <a:pt x="8663" y="23769"/>
                </a:cubicBezTo>
                <a:cubicBezTo>
                  <a:pt x="8579" y="23811"/>
                  <a:pt x="8495" y="23853"/>
                  <a:pt x="8412" y="23874"/>
                </a:cubicBezTo>
                <a:cubicBezTo>
                  <a:pt x="8380" y="23884"/>
                  <a:pt x="8323" y="23895"/>
                  <a:pt x="8265" y="23895"/>
                </a:cubicBezTo>
                <a:cubicBezTo>
                  <a:pt x="8208" y="23895"/>
                  <a:pt x="8150" y="23884"/>
                  <a:pt x="8119" y="23853"/>
                </a:cubicBezTo>
                <a:cubicBezTo>
                  <a:pt x="8202" y="23100"/>
                  <a:pt x="8140" y="22242"/>
                  <a:pt x="8014" y="21489"/>
                </a:cubicBezTo>
                <a:close/>
                <a:moveTo>
                  <a:pt x="7805" y="22702"/>
                </a:moveTo>
                <a:cubicBezTo>
                  <a:pt x="7805" y="23121"/>
                  <a:pt x="7826" y="23518"/>
                  <a:pt x="7889" y="23895"/>
                </a:cubicBezTo>
                <a:cubicBezTo>
                  <a:pt x="7889" y="23937"/>
                  <a:pt x="7909" y="23979"/>
                  <a:pt x="7951" y="23979"/>
                </a:cubicBezTo>
                <a:cubicBezTo>
                  <a:pt x="7993" y="24083"/>
                  <a:pt x="8098" y="24146"/>
                  <a:pt x="8223" y="24188"/>
                </a:cubicBezTo>
                <a:cubicBezTo>
                  <a:pt x="8248" y="24193"/>
                  <a:pt x="8276" y="24196"/>
                  <a:pt x="8305" y="24196"/>
                </a:cubicBezTo>
                <a:cubicBezTo>
                  <a:pt x="8497" y="24196"/>
                  <a:pt x="8766" y="24085"/>
                  <a:pt x="8893" y="23958"/>
                </a:cubicBezTo>
                <a:cubicBezTo>
                  <a:pt x="8914" y="23937"/>
                  <a:pt x="8914" y="23916"/>
                  <a:pt x="8914" y="23874"/>
                </a:cubicBezTo>
                <a:cubicBezTo>
                  <a:pt x="8935" y="23853"/>
                  <a:pt x="8935" y="23832"/>
                  <a:pt x="8935" y="23811"/>
                </a:cubicBezTo>
                <a:cubicBezTo>
                  <a:pt x="8935" y="23497"/>
                  <a:pt x="8935" y="23183"/>
                  <a:pt x="8935" y="22870"/>
                </a:cubicBezTo>
                <a:cubicBezTo>
                  <a:pt x="9625" y="22807"/>
                  <a:pt x="10337" y="22744"/>
                  <a:pt x="11048" y="22744"/>
                </a:cubicBezTo>
                <a:cubicBezTo>
                  <a:pt x="11187" y="22744"/>
                  <a:pt x="11389" y="22737"/>
                  <a:pt x="11616" y="22737"/>
                </a:cubicBezTo>
                <a:cubicBezTo>
                  <a:pt x="12274" y="22737"/>
                  <a:pt x="13147" y="22795"/>
                  <a:pt x="13350" y="23246"/>
                </a:cubicBezTo>
                <a:cubicBezTo>
                  <a:pt x="13371" y="23267"/>
                  <a:pt x="13371" y="23288"/>
                  <a:pt x="13391" y="23288"/>
                </a:cubicBezTo>
                <a:cubicBezTo>
                  <a:pt x="13517" y="23707"/>
                  <a:pt x="13245" y="24251"/>
                  <a:pt x="12910" y="24544"/>
                </a:cubicBezTo>
                <a:cubicBezTo>
                  <a:pt x="12575" y="24816"/>
                  <a:pt x="11864" y="24816"/>
                  <a:pt x="11446" y="24857"/>
                </a:cubicBezTo>
                <a:cubicBezTo>
                  <a:pt x="10609" y="24920"/>
                  <a:pt x="9751" y="24920"/>
                  <a:pt x="8893" y="24920"/>
                </a:cubicBezTo>
                <a:cubicBezTo>
                  <a:pt x="8056" y="24920"/>
                  <a:pt x="7198" y="24899"/>
                  <a:pt x="6361" y="24878"/>
                </a:cubicBezTo>
                <a:cubicBezTo>
                  <a:pt x="6325" y="24877"/>
                  <a:pt x="6284" y="24877"/>
                  <a:pt x="6238" y="24877"/>
                </a:cubicBezTo>
                <a:cubicBezTo>
                  <a:pt x="6032" y="24877"/>
                  <a:pt x="5731" y="24887"/>
                  <a:pt x="5401" y="24887"/>
                </a:cubicBezTo>
                <a:cubicBezTo>
                  <a:pt x="4564" y="24887"/>
                  <a:pt x="3538" y="24821"/>
                  <a:pt x="3369" y="24355"/>
                </a:cubicBezTo>
                <a:cubicBezTo>
                  <a:pt x="2720" y="22388"/>
                  <a:pt x="6508" y="22807"/>
                  <a:pt x="7805" y="22702"/>
                </a:cubicBezTo>
                <a:close/>
                <a:moveTo>
                  <a:pt x="13663" y="24146"/>
                </a:moveTo>
                <a:cubicBezTo>
                  <a:pt x="13684" y="24251"/>
                  <a:pt x="13684" y="24355"/>
                  <a:pt x="13663" y="24460"/>
                </a:cubicBezTo>
                <a:cubicBezTo>
                  <a:pt x="13643" y="24711"/>
                  <a:pt x="13580" y="24962"/>
                  <a:pt x="13454" y="25192"/>
                </a:cubicBezTo>
                <a:cubicBezTo>
                  <a:pt x="11885" y="25883"/>
                  <a:pt x="10106" y="25883"/>
                  <a:pt x="8412" y="25883"/>
                </a:cubicBezTo>
                <a:cubicBezTo>
                  <a:pt x="7596" y="25883"/>
                  <a:pt x="6780" y="25862"/>
                  <a:pt x="5943" y="25820"/>
                </a:cubicBezTo>
                <a:cubicBezTo>
                  <a:pt x="5378" y="25799"/>
                  <a:pt x="3641" y="25904"/>
                  <a:pt x="3327" y="25360"/>
                </a:cubicBezTo>
                <a:cubicBezTo>
                  <a:pt x="3327" y="25171"/>
                  <a:pt x="3264" y="24962"/>
                  <a:pt x="3223" y="24774"/>
                </a:cubicBezTo>
                <a:cubicBezTo>
                  <a:pt x="3223" y="24732"/>
                  <a:pt x="3223" y="24669"/>
                  <a:pt x="3223" y="24627"/>
                </a:cubicBezTo>
                <a:cubicBezTo>
                  <a:pt x="3243" y="24648"/>
                  <a:pt x="3264" y="24690"/>
                  <a:pt x="3285" y="24711"/>
                </a:cubicBezTo>
                <a:cubicBezTo>
                  <a:pt x="3298" y="24735"/>
                  <a:pt x="3317" y="24746"/>
                  <a:pt x="3339" y="24746"/>
                </a:cubicBezTo>
                <a:cubicBezTo>
                  <a:pt x="3355" y="24746"/>
                  <a:pt x="3373" y="24741"/>
                  <a:pt x="3390" y="24732"/>
                </a:cubicBezTo>
                <a:cubicBezTo>
                  <a:pt x="3704" y="25192"/>
                  <a:pt x="4541" y="25129"/>
                  <a:pt x="5085" y="25150"/>
                </a:cubicBezTo>
                <a:cubicBezTo>
                  <a:pt x="6200" y="25201"/>
                  <a:pt x="7315" y="25229"/>
                  <a:pt x="8430" y="25229"/>
                </a:cubicBezTo>
                <a:cubicBezTo>
                  <a:pt x="9156" y="25229"/>
                  <a:pt x="9882" y="25217"/>
                  <a:pt x="10609" y="25192"/>
                </a:cubicBezTo>
                <a:cubicBezTo>
                  <a:pt x="11529" y="25171"/>
                  <a:pt x="12910" y="25255"/>
                  <a:pt x="13538" y="24397"/>
                </a:cubicBezTo>
                <a:cubicBezTo>
                  <a:pt x="13580" y="24313"/>
                  <a:pt x="13622" y="24230"/>
                  <a:pt x="13663" y="24146"/>
                </a:cubicBezTo>
                <a:close/>
                <a:moveTo>
                  <a:pt x="10065" y="0"/>
                </a:moveTo>
                <a:cubicBezTo>
                  <a:pt x="10044" y="0"/>
                  <a:pt x="10002" y="0"/>
                  <a:pt x="9981" y="21"/>
                </a:cubicBezTo>
                <a:cubicBezTo>
                  <a:pt x="9965" y="16"/>
                  <a:pt x="9948" y="13"/>
                  <a:pt x="9931" y="13"/>
                </a:cubicBezTo>
                <a:cubicBezTo>
                  <a:pt x="9879" y="13"/>
                  <a:pt x="9824" y="37"/>
                  <a:pt x="9793" y="84"/>
                </a:cubicBezTo>
                <a:cubicBezTo>
                  <a:pt x="9667" y="293"/>
                  <a:pt x="9625" y="670"/>
                  <a:pt x="9667" y="921"/>
                </a:cubicBezTo>
                <a:cubicBezTo>
                  <a:pt x="9688" y="1025"/>
                  <a:pt x="9751" y="1109"/>
                  <a:pt x="9813" y="1151"/>
                </a:cubicBezTo>
                <a:cubicBezTo>
                  <a:pt x="9834" y="1172"/>
                  <a:pt x="9834" y="1172"/>
                  <a:pt x="9855" y="1193"/>
                </a:cubicBezTo>
                <a:cubicBezTo>
                  <a:pt x="10085" y="1235"/>
                  <a:pt x="10295" y="1297"/>
                  <a:pt x="10525" y="1339"/>
                </a:cubicBezTo>
                <a:cubicBezTo>
                  <a:pt x="10441" y="1632"/>
                  <a:pt x="10399" y="1925"/>
                  <a:pt x="10358" y="2197"/>
                </a:cubicBezTo>
                <a:cubicBezTo>
                  <a:pt x="9767" y="2091"/>
                  <a:pt x="9167" y="2035"/>
                  <a:pt x="8565" y="2035"/>
                </a:cubicBezTo>
                <a:cubicBezTo>
                  <a:pt x="7631" y="2035"/>
                  <a:pt x="6691" y="2168"/>
                  <a:pt x="5775" y="2448"/>
                </a:cubicBezTo>
                <a:cubicBezTo>
                  <a:pt x="4122" y="2950"/>
                  <a:pt x="2469" y="3913"/>
                  <a:pt x="1507" y="5398"/>
                </a:cubicBezTo>
                <a:cubicBezTo>
                  <a:pt x="482" y="6968"/>
                  <a:pt x="0" y="8976"/>
                  <a:pt x="21" y="10839"/>
                </a:cubicBezTo>
                <a:cubicBezTo>
                  <a:pt x="21" y="14437"/>
                  <a:pt x="2197" y="17994"/>
                  <a:pt x="5650" y="19166"/>
                </a:cubicBezTo>
                <a:cubicBezTo>
                  <a:pt x="5566" y="19396"/>
                  <a:pt x="5482" y="19626"/>
                  <a:pt x="5420" y="19857"/>
                </a:cubicBezTo>
                <a:lnTo>
                  <a:pt x="5399" y="19857"/>
                </a:lnTo>
                <a:cubicBezTo>
                  <a:pt x="5064" y="19752"/>
                  <a:pt x="4729" y="19647"/>
                  <a:pt x="4394" y="19522"/>
                </a:cubicBezTo>
                <a:lnTo>
                  <a:pt x="4373" y="19522"/>
                </a:lnTo>
                <a:cubicBezTo>
                  <a:pt x="4373" y="19501"/>
                  <a:pt x="4373" y="19501"/>
                  <a:pt x="4373" y="19501"/>
                </a:cubicBezTo>
                <a:cubicBezTo>
                  <a:pt x="4332" y="19470"/>
                  <a:pt x="4286" y="19457"/>
                  <a:pt x="4237" y="19457"/>
                </a:cubicBezTo>
                <a:cubicBezTo>
                  <a:pt x="4090" y="19457"/>
                  <a:pt x="3924" y="19579"/>
                  <a:pt x="3829" y="19689"/>
                </a:cubicBezTo>
                <a:cubicBezTo>
                  <a:pt x="3704" y="19836"/>
                  <a:pt x="3641" y="20045"/>
                  <a:pt x="3704" y="20254"/>
                </a:cubicBezTo>
                <a:cubicBezTo>
                  <a:pt x="3716" y="20291"/>
                  <a:pt x="3756" y="20313"/>
                  <a:pt x="3792" y="20313"/>
                </a:cubicBezTo>
                <a:cubicBezTo>
                  <a:pt x="3818" y="20313"/>
                  <a:pt x="3841" y="20301"/>
                  <a:pt x="3850" y="20275"/>
                </a:cubicBezTo>
                <a:cubicBezTo>
                  <a:pt x="5106" y="20945"/>
                  <a:pt x="6508" y="21342"/>
                  <a:pt x="7909" y="21489"/>
                </a:cubicBezTo>
                <a:cubicBezTo>
                  <a:pt x="7868" y="21823"/>
                  <a:pt x="7826" y="22179"/>
                  <a:pt x="7826" y="22535"/>
                </a:cubicBezTo>
                <a:cubicBezTo>
                  <a:pt x="7421" y="22489"/>
                  <a:pt x="7010" y="22474"/>
                  <a:pt x="6599" y="22474"/>
                </a:cubicBezTo>
                <a:cubicBezTo>
                  <a:pt x="6267" y="22474"/>
                  <a:pt x="5935" y="22484"/>
                  <a:pt x="5608" y="22493"/>
                </a:cubicBezTo>
                <a:cubicBezTo>
                  <a:pt x="5022" y="22493"/>
                  <a:pt x="4436" y="22493"/>
                  <a:pt x="3892" y="22744"/>
                </a:cubicBezTo>
                <a:cubicBezTo>
                  <a:pt x="3306" y="23016"/>
                  <a:pt x="2888" y="23644"/>
                  <a:pt x="3013" y="24209"/>
                </a:cubicBezTo>
                <a:cubicBezTo>
                  <a:pt x="2992" y="24418"/>
                  <a:pt x="2992" y="24627"/>
                  <a:pt x="3013" y="24816"/>
                </a:cubicBezTo>
                <a:cubicBezTo>
                  <a:pt x="3034" y="25046"/>
                  <a:pt x="3034" y="25318"/>
                  <a:pt x="3181" y="25485"/>
                </a:cubicBezTo>
                <a:cubicBezTo>
                  <a:pt x="3202" y="25527"/>
                  <a:pt x="3243" y="25527"/>
                  <a:pt x="3264" y="25527"/>
                </a:cubicBezTo>
                <a:cubicBezTo>
                  <a:pt x="3348" y="25757"/>
                  <a:pt x="3578" y="25841"/>
                  <a:pt x="3871" y="25904"/>
                </a:cubicBezTo>
                <a:cubicBezTo>
                  <a:pt x="4980" y="26155"/>
                  <a:pt x="6236" y="26134"/>
                  <a:pt x="7386" y="26176"/>
                </a:cubicBezTo>
                <a:cubicBezTo>
                  <a:pt x="7882" y="26191"/>
                  <a:pt x="8391" y="26204"/>
                  <a:pt x="8905" y="26204"/>
                </a:cubicBezTo>
                <a:cubicBezTo>
                  <a:pt x="10538" y="26204"/>
                  <a:pt x="12220" y="26065"/>
                  <a:pt x="13684" y="25380"/>
                </a:cubicBezTo>
                <a:cubicBezTo>
                  <a:pt x="13768" y="25339"/>
                  <a:pt x="13747" y="25234"/>
                  <a:pt x="13684" y="25171"/>
                </a:cubicBezTo>
                <a:cubicBezTo>
                  <a:pt x="13977" y="24732"/>
                  <a:pt x="14124" y="24104"/>
                  <a:pt x="13789" y="23665"/>
                </a:cubicBezTo>
                <a:cubicBezTo>
                  <a:pt x="13768" y="23644"/>
                  <a:pt x="13768" y="23644"/>
                  <a:pt x="13768" y="23644"/>
                </a:cubicBezTo>
                <a:cubicBezTo>
                  <a:pt x="13747" y="23330"/>
                  <a:pt x="13580" y="23016"/>
                  <a:pt x="13266" y="22807"/>
                </a:cubicBezTo>
                <a:lnTo>
                  <a:pt x="13224" y="22807"/>
                </a:lnTo>
                <a:cubicBezTo>
                  <a:pt x="13015" y="22619"/>
                  <a:pt x="12701" y="22556"/>
                  <a:pt x="12408" y="22514"/>
                </a:cubicBezTo>
                <a:cubicBezTo>
                  <a:pt x="11976" y="22443"/>
                  <a:pt x="11539" y="22417"/>
                  <a:pt x="11100" y="22417"/>
                </a:cubicBezTo>
                <a:cubicBezTo>
                  <a:pt x="10369" y="22417"/>
                  <a:pt x="9633" y="22490"/>
                  <a:pt x="8914" y="22556"/>
                </a:cubicBezTo>
                <a:cubicBezTo>
                  <a:pt x="8914" y="22221"/>
                  <a:pt x="8914" y="21886"/>
                  <a:pt x="8872" y="21531"/>
                </a:cubicBezTo>
                <a:lnTo>
                  <a:pt x="8872" y="21531"/>
                </a:lnTo>
                <a:cubicBezTo>
                  <a:pt x="8930" y="21531"/>
                  <a:pt x="8988" y="21532"/>
                  <a:pt x="9046" y="21532"/>
                </a:cubicBezTo>
                <a:cubicBezTo>
                  <a:pt x="10388" y="21532"/>
                  <a:pt x="11708" y="21300"/>
                  <a:pt x="12931" y="20798"/>
                </a:cubicBezTo>
                <a:cubicBezTo>
                  <a:pt x="14396" y="20212"/>
                  <a:pt x="15693" y="19271"/>
                  <a:pt x="16697" y="18057"/>
                </a:cubicBezTo>
                <a:cubicBezTo>
                  <a:pt x="17597" y="16948"/>
                  <a:pt x="18560" y="15588"/>
                  <a:pt x="18894" y="14165"/>
                </a:cubicBezTo>
                <a:cubicBezTo>
                  <a:pt x="19627" y="11069"/>
                  <a:pt x="19397" y="7261"/>
                  <a:pt x="17806" y="4457"/>
                </a:cubicBezTo>
                <a:cubicBezTo>
                  <a:pt x="16153" y="1528"/>
                  <a:pt x="13224" y="523"/>
                  <a:pt x="10065" y="0"/>
                </a:cubicBezTo>
                <a:close/>
              </a:path>
            </a:pathLst>
          </a:cu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4" name="Google Shape;494;p50"/>
          <p:cNvGrpSpPr/>
          <p:nvPr/>
        </p:nvGrpSpPr>
        <p:grpSpPr>
          <a:xfrm>
            <a:off x="2152638" y="932492"/>
            <a:ext cx="795856" cy="949902"/>
            <a:chOff x="4336600" y="1850100"/>
            <a:chExt cx="129275" cy="154300"/>
          </a:xfrm>
        </p:grpSpPr>
        <p:sp>
          <p:nvSpPr>
            <p:cNvPr id="495" name="Google Shape;495;p50"/>
            <p:cNvSpPr/>
            <p:nvPr/>
          </p:nvSpPr>
          <p:spPr>
            <a:xfrm>
              <a:off x="4351600" y="1850100"/>
              <a:ext cx="114275" cy="154300"/>
            </a:xfrm>
            <a:custGeom>
              <a:avLst/>
              <a:gdLst/>
              <a:ahLst/>
              <a:cxnLst/>
              <a:rect l="l" t="t" r="r" b="b"/>
              <a:pathLst>
                <a:path w="4571" h="6172" fill="none" extrusionOk="0">
                  <a:moveTo>
                    <a:pt x="4571" y="0"/>
                  </a:moveTo>
                  <a:cubicBezTo>
                    <a:pt x="4471" y="401"/>
                    <a:pt x="4204" y="701"/>
                    <a:pt x="3937" y="1001"/>
                  </a:cubicBezTo>
                  <a:cubicBezTo>
                    <a:pt x="2503" y="2636"/>
                    <a:pt x="1202" y="4370"/>
                    <a:pt x="1" y="6172"/>
                  </a:cubicBezTo>
                </a:path>
              </a:pathLst>
            </a:custGeom>
            <a:noFill/>
            <a:ln w="1143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50"/>
            <p:cNvSpPr/>
            <p:nvPr/>
          </p:nvSpPr>
          <p:spPr>
            <a:xfrm>
              <a:off x="4336600" y="1885950"/>
              <a:ext cx="124275" cy="80925"/>
            </a:xfrm>
            <a:custGeom>
              <a:avLst/>
              <a:gdLst/>
              <a:ahLst/>
              <a:cxnLst/>
              <a:rect l="l" t="t" r="r" b="b"/>
              <a:pathLst>
                <a:path w="4971" h="3237" fill="none" extrusionOk="0">
                  <a:moveTo>
                    <a:pt x="4971" y="3237"/>
                  </a:moveTo>
                  <a:cubicBezTo>
                    <a:pt x="3336" y="2069"/>
                    <a:pt x="1702" y="1002"/>
                    <a:pt x="1" y="1"/>
                  </a:cubicBezTo>
                </a:path>
              </a:pathLst>
            </a:custGeom>
            <a:noFill/>
            <a:ln w="1143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Picture 2" descr="C:\Users\User\Downloads\WhatsApp Image 2020-11-20 at 18.59.32.jpeg">
            <a:extLst>
              <a:ext uri="{FF2B5EF4-FFF2-40B4-BE49-F238E27FC236}">
                <a16:creationId xmlns:a16="http://schemas.microsoft.com/office/drawing/2014/main" id="{86D00DCA-86B3-4957-B0CF-8BAC0E3B9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399" y="364950"/>
            <a:ext cx="3481894" cy="44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51"/>
          <p:cNvSpPr/>
          <p:nvPr/>
        </p:nvSpPr>
        <p:spPr>
          <a:xfrm>
            <a:off x="6324600" y="1953800"/>
            <a:ext cx="2504400" cy="4146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51"/>
          <p:cNvSpPr txBox="1">
            <a:spLocks noGrp="1"/>
          </p:cNvSpPr>
          <p:nvPr>
            <p:ph type="title"/>
          </p:nvPr>
        </p:nvSpPr>
        <p:spPr>
          <a:xfrm>
            <a:off x="237859" y="491089"/>
            <a:ext cx="3162300" cy="21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CONTOH BUKU2 YANG SUDAH TERBIT</a:t>
            </a:r>
            <a:endParaRPr dirty="0"/>
          </a:p>
        </p:txBody>
      </p:sp>
      <p:grpSp>
        <p:nvGrpSpPr>
          <p:cNvPr id="503" name="Google Shape;503;p51"/>
          <p:cNvGrpSpPr/>
          <p:nvPr/>
        </p:nvGrpSpPr>
        <p:grpSpPr>
          <a:xfrm rot="-818328">
            <a:off x="6927149" y="2235656"/>
            <a:ext cx="1610857" cy="3315061"/>
            <a:chOff x="1661350" y="2014500"/>
            <a:chExt cx="1610860" cy="3315066"/>
          </a:xfrm>
        </p:grpSpPr>
        <p:sp>
          <p:nvSpPr>
            <p:cNvPr id="504" name="Google Shape;504;p51"/>
            <p:cNvSpPr/>
            <p:nvPr/>
          </p:nvSpPr>
          <p:spPr>
            <a:xfrm>
              <a:off x="1661350" y="2014500"/>
              <a:ext cx="1610860" cy="3315066"/>
            </a:xfrm>
            <a:custGeom>
              <a:avLst/>
              <a:gdLst/>
              <a:ahLst/>
              <a:cxnLst/>
              <a:rect l="l" t="t" r="r" b="b"/>
              <a:pathLst>
                <a:path w="13978" h="28766" extrusionOk="0">
                  <a:moveTo>
                    <a:pt x="7291" y="880"/>
                  </a:moveTo>
                  <a:cubicBezTo>
                    <a:pt x="7704" y="880"/>
                    <a:pt x="8119" y="921"/>
                    <a:pt x="8540" y="1002"/>
                  </a:cubicBezTo>
                  <a:cubicBezTo>
                    <a:pt x="10675" y="1469"/>
                    <a:pt x="12376" y="3103"/>
                    <a:pt x="12810" y="5171"/>
                  </a:cubicBezTo>
                  <a:cubicBezTo>
                    <a:pt x="12977" y="6072"/>
                    <a:pt x="12977" y="6539"/>
                    <a:pt x="12810" y="7440"/>
                  </a:cubicBezTo>
                  <a:cubicBezTo>
                    <a:pt x="12376" y="9474"/>
                    <a:pt x="10742" y="11309"/>
                    <a:pt x="8674" y="12009"/>
                  </a:cubicBezTo>
                  <a:cubicBezTo>
                    <a:pt x="8057" y="12236"/>
                    <a:pt x="7225" y="12360"/>
                    <a:pt x="6451" y="12360"/>
                  </a:cubicBezTo>
                  <a:cubicBezTo>
                    <a:pt x="5969" y="12360"/>
                    <a:pt x="5509" y="12312"/>
                    <a:pt x="5138" y="12210"/>
                  </a:cubicBezTo>
                  <a:cubicBezTo>
                    <a:pt x="2603" y="11576"/>
                    <a:pt x="935" y="9541"/>
                    <a:pt x="935" y="7073"/>
                  </a:cubicBezTo>
                  <a:cubicBezTo>
                    <a:pt x="935" y="6005"/>
                    <a:pt x="1068" y="5405"/>
                    <a:pt x="1535" y="4437"/>
                  </a:cubicBezTo>
                  <a:cubicBezTo>
                    <a:pt x="2069" y="3337"/>
                    <a:pt x="3236" y="2169"/>
                    <a:pt x="4404" y="1569"/>
                  </a:cubicBezTo>
                  <a:cubicBezTo>
                    <a:pt x="5384" y="1102"/>
                    <a:pt x="6331" y="880"/>
                    <a:pt x="7291" y="880"/>
                  </a:cubicBezTo>
                  <a:close/>
                  <a:moveTo>
                    <a:pt x="9041" y="12910"/>
                  </a:moveTo>
                  <a:cubicBezTo>
                    <a:pt x="9107" y="12910"/>
                    <a:pt x="9241" y="13310"/>
                    <a:pt x="9374" y="13811"/>
                  </a:cubicBezTo>
                  <a:lnTo>
                    <a:pt x="9574" y="14678"/>
                  </a:lnTo>
                  <a:lnTo>
                    <a:pt x="8874" y="14845"/>
                  </a:lnTo>
                  <a:cubicBezTo>
                    <a:pt x="8544" y="14927"/>
                    <a:pt x="8283" y="14987"/>
                    <a:pt x="8182" y="14987"/>
                  </a:cubicBezTo>
                  <a:cubicBezTo>
                    <a:pt x="8160" y="14987"/>
                    <a:pt x="8146" y="14984"/>
                    <a:pt x="8140" y="14978"/>
                  </a:cubicBezTo>
                  <a:cubicBezTo>
                    <a:pt x="8107" y="14978"/>
                    <a:pt x="8007" y="14545"/>
                    <a:pt x="7906" y="14078"/>
                  </a:cubicBezTo>
                  <a:lnTo>
                    <a:pt x="7706" y="13210"/>
                  </a:lnTo>
                  <a:lnTo>
                    <a:pt x="8307" y="13044"/>
                  </a:lnTo>
                  <a:cubicBezTo>
                    <a:pt x="8674" y="12943"/>
                    <a:pt x="8974" y="12910"/>
                    <a:pt x="9041" y="12910"/>
                  </a:cubicBezTo>
                  <a:close/>
                  <a:moveTo>
                    <a:pt x="9713" y="15582"/>
                  </a:moveTo>
                  <a:cubicBezTo>
                    <a:pt x="9750" y="15582"/>
                    <a:pt x="9765" y="15593"/>
                    <a:pt x="9774" y="15612"/>
                  </a:cubicBezTo>
                  <a:cubicBezTo>
                    <a:pt x="9808" y="15645"/>
                    <a:pt x="10208" y="17347"/>
                    <a:pt x="10708" y="19415"/>
                  </a:cubicBezTo>
                  <a:cubicBezTo>
                    <a:pt x="11425" y="22309"/>
                    <a:pt x="11550" y="22963"/>
                    <a:pt x="11445" y="22963"/>
                  </a:cubicBezTo>
                  <a:cubicBezTo>
                    <a:pt x="11427" y="22963"/>
                    <a:pt x="11404" y="22945"/>
                    <a:pt x="11376" y="22917"/>
                  </a:cubicBezTo>
                  <a:cubicBezTo>
                    <a:pt x="11252" y="22809"/>
                    <a:pt x="11128" y="22758"/>
                    <a:pt x="11017" y="22758"/>
                  </a:cubicBezTo>
                  <a:cubicBezTo>
                    <a:pt x="10890" y="22758"/>
                    <a:pt x="10780" y="22826"/>
                    <a:pt x="10708" y="22951"/>
                  </a:cubicBezTo>
                  <a:cubicBezTo>
                    <a:pt x="10608" y="23084"/>
                    <a:pt x="10642" y="23251"/>
                    <a:pt x="10842" y="23618"/>
                  </a:cubicBezTo>
                  <a:cubicBezTo>
                    <a:pt x="11089" y="24063"/>
                    <a:pt x="11263" y="24251"/>
                    <a:pt x="11445" y="24251"/>
                  </a:cubicBezTo>
                  <a:cubicBezTo>
                    <a:pt x="11509" y="24251"/>
                    <a:pt x="11573" y="24228"/>
                    <a:pt x="11642" y="24185"/>
                  </a:cubicBezTo>
                  <a:cubicBezTo>
                    <a:pt x="11672" y="24167"/>
                    <a:pt x="11697" y="24155"/>
                    <a:pt x="11721" y="24155"/>
                  </a:cubicBezTo>
                  <a:cubicBezTo>
                    <a:pt x="11832" y="24155"/>
                    <a:pt x="11913" y="24427"/>
                    <a:pt x="12243" y="25719"/>
                  </a:cubicBezTo>
                  <a:cubicBezTo>
                    <a:pt x="12510" y="26887"/>
                    <a:pt x="12610" y="27387"/>
                    <a:pt x="12510" y="27420"/>
                  </a:cubicBezTo>
                  <a:cubicBezTo>
                    <a:pt x="12319" y="27516"/>
                    <a:pt x="11159" y="27823"/>
                    <a:pt x="10993" y="27823"/>
                  </a:cubicBezTo>
                  <a:cubicBezTo>
                    <a:pt x="10984" y="27823"/>
                    <a:pt x="10978" y="27822"/>
                    <a:pt x="10975" y="27821"/>
                  </a:cubicBezTo>
                  <a:cubicBezTo>
                    <a:pt x="10975" y="27787"/>
                    <a:pt x="10342" y="25119"/>
                    <a:pt x="9641" y="21850"/>
                  </a:cubicBezTo>
                  <a:lnTo>
                    <a:pt x="8307" y="15912"/>
                  </a:lnTo>
                  <a:lnTo>
                    <a:pt x="8674" y="15846"/>
                  </a:lnTo>
                  <a:cubicBezTo>
                    <a:pt x="9369" y="15654"/>
                    <a:pt x="9617" y="15582"/>
                    <a:pt x="9713" y="15582"/>
                  </a:cubicBezTo>
                  <a:close/>
                  <a:moveTo>
                    <a:pt x="7287" y="0"/>
                  </a:moveTo>
                  <a:cubicBezTo>
                    <a:pt x="6964" y="0"/>
                    <a:pt x="6636" y="22"/>
                    <a:pt x="6305" y="68"/>
                  </a:cubicBezTo>
                  <a:cubicBezTo>
                    <a:pt x="2936" y="501"/>
                    <a:pt x="234" y="3337"/>
                    <a:pt x="68" y="6572"/>
                  </a:cubicBezTo>
                  <a:cubicBezTo>
                    <a:pt x="1" y="7840"/>
                    <a:pt x="168" y="8607"/>
                    <a:pt x="668" y="9708"/>
                  </a:cubicBezTo>
                  <a:cubicBezTo>
                    <a:pt x="1235" y="10909"/>
                    <a:pt x="2269" y="11943"/>
                    <a:pt x="3503" y="12543"/>
                  </a:cubicBezTo>
                  <a:cubicBezTo>
                    <a:pt x="4404" y="13010"/>
                    <a:pt x="5471" y="13277"/>
                    <a:pt x="6305" y="13277"/>
                  </a:cubicBezTo>
                  <a:lnTo>
                    <a:pt x="6806" y="13277"/>
                  </a:lnTo>
                  <a:lnTo>
                    <a:pt x="8474" y="20782"/>
                  </a:lnTo>
                  <a:cubicBezTo>
                    <a:pt x="9374" y="24919"/>
                    <a:pt x="10208" y="28388"/>
                    <a:pt x="10241" y="28521"/>
                  </a:cubicBezTo>
                  <a:cubicBezTo>
                    <a:pt x="10321" y="28706"/>
                    <a:pt x="10400" y="28766"/>
                    <a:pt x="10629" y="28766"/>
                  </a:cubicBezTo>
                  <a:cubicBezTo>
                    <a:pt x="10689" y="28766"/>
                    <a:pt x="10759" y="28762"/>
                    <a:pt x="10842" y="28755"/>
                  </a:cubicBezTo>
                  <a:cubicBezTo>
                    <a:pt x="11409" y="28721"/>
                    <a:pt x="13110" y="28221"/>
                    <a:pt x="13377" y="27988"/>
                  </a:cubicBezTo>
                  <a:cubicBezTo>
                    <a:pt x="13477" y="27921"/>
                    <a:pt x="13577" y="27754"/>
                    <a:pt x="13577" y="27654"/>
                  </a:cubicBezTo>
                  <a:cubicBezTo>
                    <a:pt x="13577" y="27554"/>
                    <a:pt x="12743" y="24085"/>
                    <a:pt x="11743" y="19948"/>
                  </a:cubicBezTo>
                  <a:lnTo>
                    <a:pt x="9941" y="12443"/>
                  </a:lnTo>
                  <a:lnTo>
                    <a:pt x="10208" y="12310"/>
                  </a:lnTo>
                  <a:cubicBezTo>
                    <a:pt x="11309" y="11743"/>
                    <a:pt x="12576" y="10375"/>
                    <a:pt x="13144" y="9174"/>
                  </a:cubicBezTo>
                  <a:cubicBezTo>
                    <a:pt x="13811" y="7806"/>
                    <a:pt x="13977" y="6072"/>
                    <a:pt x="13644" y="4738"/>
                  </a:cubicBezTo>
                  <a:cubicBezTo>
                    <a:pt x="12891" y="1907"/>
                    <a:pt x="10289" y="0"/>
                    <a:pt x="7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51"/>
            <p:cNvSpPr/>
            <p:nvPr/>
          </p:nvSpPr>
          <p:spPr>
            <a:xfrm>
              <a:off x="1831101" y="2236341"/>
              <a:ext cx="1229637" cy="1144934"/>
            </a:xfrm>
            <a:custGeom>
              <a:avLst/>
              <a:gdLst/>
              <a:ahLst/>
              <a:cxnLst/>
              <a:rect l="l" t="t" r="r" b="b"/>
              <a:pathLst>
                <a:path w="10670" h="9935" extrusionOk="0">
                  <a:moveTo>
                    <a:pt x="5270" y="935"/>
                  </a:moveTo>
                  <a:cubicBezTo>
                    <a:pt x="5386" y="935"/>
                    <a:pt x="5507" y="938"/>
                    <a:pt x="5633" y="945"/>
                  </a:cubicBezTo>
                  <a:cubicBezTo>
                    <a:pt x="6300" y="978"/>
                    <a:pt x="6567" y="1045"/>
                    <a:pt x="7167" y="1345"/>
                  </a:cubicBezTo>
                  <a:cubicBezTo>
                    <a:pt x="10203" y="2846"/>
                    <a:pt x="10169" y="7116"/>
                    <a:pt x="7134" y="8617"/>
                  </a:cubicBezTo>
                  <a:cubicBezTo>
                    <a:pt x="6400" y="8984"/>
                    <a:pt x="6300" y="8984"/>
                    <a:pt x="5433" y="8984"/>
                  </a:cubicBezTo>
                  <a:cubicBezTo>
                    <a:pt x="4332" y="8984"/>
                    <a:pt x="3732" y="8817"/>
                    <a:pt x="2998" y="8250"/>
                  </a:cubicBezTo>
                  <a:cubicBezTo>
                    <a:pt x="896" y="6682"/>
                    <a:pt x="729" y="3680"/>
                    <a:pt x="2631" y="1979"/>
                  </a:cubicBezTo>
                  <a:cubicBezTo>
                    <a:pt x="3474" y="1225"/>
                    <a:pt x="4182" y="935"/>
                    <a:pt x="5270" y="935"/>
                  </a:cubicBezTo>
                  <a:close/>
                  <a:moveTo>
                    <a:pt x="5243" y="0"/>
                  </a:moveTo>
                  <a:cubicBezTo>
                    <a:pt x="4976" y="0"/>
                    <a:pt x="4733" y="25"/>
                    <a:pt x="4532" y="77"/>
                  </a:cubicBezTo>
                  <a:cubicBezTo>
                    <a:pt x="4365" y="144"/>
                    <a:pt x="4065" y="211"/>
                    <a:pt x="3832" y="277"/>
                  </a:cubicBezTo>
                  <a:cubicBezTo>
                    <a:pt x="2230" y="678"/>
                    <a:pt x="763" y="2412"/>
                    <a:pt x="496" y="4247"/>
                  </a:cubicBezTo>
                  <a:cubicBezTo>
                    <a:pt x="1" y="7249"/>
                    <a:pt x="2462" y="9934"/>
                    <a:pt x="5378" y="9934"/>
                  </a:cubicBezTo>
                  <a:cubicBezTo>
                    <a:pt x="5605" y="9934"/>
                    <a:pt x="5835" y="9918"/>
                    <a:pt x="6067" y="9884"/>
                  </a:cubicBezTo>
                  <a:cubicBezTo>
                    <a:pt x="7201" y="9684"/>
                    <a:pt x="8035" y="9251"/>
                    <a:pt x="8835" y="8450"/>
                  </a:cubicBezTo>
                  <a:cubicBezTo>
                    <a:pt x="10236" y="7049"/>
                    <a:pt x="10670" y="5181"/>
                    <a:pt x="10069" y="3346"/>
                  </a:cubicBezTo>
                  <a:cubicBezTo>
                    <a:pt x="9669" y="2212"/>
                    <a:pt x="8668" y="1078"/>
                    <a:pt x="7601" y="544"/>
                  </a:cubicBezTo>
                  <a:cubicBezTo>
                    <a:pt x="6936" y="199"/>
                    <a:pt x="5998" y="0"/>
                    <a:pt x="5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2" descr="C:\Users\User\Downloads\WhatsApp Image 2020-11-20 at 19.45.07.jpeg">
            <a:extLst>
              <a:ext uri="{FF2B5EF4-FFF2-40B4-BE49-F238E27FC236}">
                <a16:creationId xmlns:a16="http://schemas.microsoft.com/office/drawing/2014/main" id="{7B3A132F-7F52-45AF-9830-454B5A8CA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32" y="1953800"/>
            <a:ext cx="2963168" cy="342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ownloads\WhatsApp Image 2020-11-20 at 19.19.22.jpeg">
            <a:extLst>
              <a:ext uri="{FF2B5EF4-FFF2-40B4-BE49-F238E27FC236}">
                <a16:creationId xmlns:a16="http://schemas.microsoft.com/office/drawing/2014/main" id="{61C03F9D-3FFF-489A-9B9D-690077851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2475"/>
            <a:ext cx="5642264" cy="297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58"/>
          <p:cNvSpPr/>
          <p:nvPr/>
        </p:nvSpPr>
        <p:spPr>
          <a:xfrm>
            <a:off x="6450775" y="702750"/>
            <a:ext cx="2693100" cy="37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58"/>
          <p:cNvSpPr txBox="1">
            <a:spLocks noGrp="1"/>
          </p:cNvSpPr>
          <p:nvPr>
            <p:ph type="title"/>
          </p:nvPr>
        </p:nvSpPr>
        <p:spPr>
          <a:xfrm>
            <a:off x="216591" y="437204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KESIMPULAN &amp; SARAN</a:t>
            </a:r>
            <a:endParaRPr dirty="0"/>
          </a:p>
        </p:txBody>
      </p:sp>
      <p:sp>
        <p:nvSpPr>
          <p:cNvPr id="615" name="Google Shape;615;p58"/>
          <p:cNvSpPr txBox="1">
            <a:spLocks noGrp="1"/>
          </p:cNvSpPr>
          <p:nvPr>
            <p:ph type="subTitle" idx="1"/>
          </p:nvPr>
        </p:nvSpPr>
        <p:spPr>
          <a:xfrm>
            <a:off x="0" y="2849019"/>
            <a:ext cx="27963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Kesimpulan</a:t>
            </a:r>
            <a:endParaRPr dirty="0"/>
          </a:p>
        </p:txBody>
      </p:sp>
      <p:sp>
        <p:nvSpPr>
          <p:cNvPr id="616" name="Google Shape;616;p58"/>
          <p:cNvSpPr txBox="1">
            <a:spLocks noGrp="1"/>
          </p:cNvSpPr>
          <p:nvPr>
            <p:ph type="subTitle" idx="2"/>
          </p:nvPr>
        </p:nvSpPr>
        <p:spPr>
          <a:xfrm>
            <a:off x="3684300" y="2967300"/>
            <a:ext cx="27963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Saran </a:t>
            </a:r>
            <a:endParaRPr dirty="0"/>
          </a:p>
        </p:txBody>
      </p:sp>
      <p:sp>
        <p:nvSpPr>
          <p:cNvPr id="617" name="Google Shape;617;p58"/>
          <p:cNvSpPr txBox="1">
            <a:spLocks noGrp="1"/>
          </p:cNvSpPr>
          <p:nvPr>
            <p:ph type="subTitle" idx="3"/>
          </p:nvPr>
        </p:nvSpPr>
        <p:spPr>
          <a:xfrm>
            <a:off x="-32059" y="3194550"/>
            <a:ext cx="2796300" cy="9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dirty="0"/>
              <a:t>Kampanye sudah mencapai keberhasilan namun belum terlalu signifikan dalam menciptakan budaya menulis bagi para guru</a:t>
            </a:r>
            <a:endParaRPr dirty="0"/>
          </a:p>
        </p:txBody>
      </p:sp>
      <p:sp>
        <p:nvSpPr>
          <p:cNvPr id="618" name="Google Shape;618;p58"/>
          <p:cNvSpPr txBox="1">
            <a:spLocks noGrp="1"/>
          </p:cNvSpPr>
          <p:nvPr>
            <p:ph type="subTitle" idx="4"/>
          </p:nvPr>
        </p:nvSpPr>
        <p:spPr>
          <a:xfrm>
            <a:off x="3684300" y="3421797"/>
            <a:ext cx="2796300" cy="9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dirty="0"/>
              <a:t>1. Manfaatkan media2 sosial yang lain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dirty="0"/>
              <a:t>2. Hadirkan penulis2 ternama tanah air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grpSp>
        <p:nvGrpSpPr>
          <p:cNvPr id="619" name="Google Shape;619;p58"/>
          <p:cNvGrpSpPr/>
          <p:nvPr/>
        </p:nvGrpSpPr>
        <p:grpSpPr>
          <a:xfrm>
            <a:off x="3727732" y="1428019"/>
            <a:ext cx="1195923" cy="1407321"/>
            <a:chOff x="1313350" y="1446550"/>
            <a:chExt cx="1383050" cy="1627525"/>
          </a:xfrm>
        </p:grpSpPr>
        <p:sp>
          <p:nvSpPr>
            <p:cNvPr id="620" name="Google Shape;620;p58"/>
            <p:cNvSpPr/>
            <p:nvPr/>
          </p:nvSpPr>
          <p:spPr>
            <a:xfrm>
              <a:off x="2433450" y="1979525"/>
              <a:ext cx="253350" cy="352125"/>
            </a:xfrm>
            <a:custGeom>
              <a:avLst/>
              <a:gdLst/>
              <a:ahLst/>
              <a:cxnLst/>
              <a:rect l="l" t="t" r="r" b="b"/>
              <a:pathLst>
                <a:path w="10134" h="14085" extrusionOk="0">
                  <a:moveTo>
                    <a:pt x="9853" y="0"/>
                  </a:moveTo>
                  <a:cubicBezTo>
                    <a:pt x="9756" y="0"/>
                    <a:pt x="9631" y="34"/>
                    <a:pt x="9484" y="103"/>
                  </a:cubicBezTo>
                  <a:cubicBezTo>
                    <a:pt x="9028" y="346"/>
                    <a:pt x="7599" y="1927"/>
                    <a:pt x="7234" y="2352"/>
                  </a:cubicBezTo>
                  <a:cubicBezTo>
                    <a:pt x="7123" y="2482"/>
                    <a:pt x="7046" y="2532"/>
                    <a:pt x="6992" y="2532"/>
                  </a:cubicBezTo>
                  <a:cubicBezTo>
                    <a:pt x="6870" y="2532"/>
                    <a:pt x="6870" y="2269"/>
                    <a:pt x="6870" y="2079"/>
                  </a:cubicBezTo>
                  <a:cubicBezTo>
                    <a:pt x="6870" y="1865"/>
                    <a:pt x="6796" y="1745"/>
                    <a:pt x="6562" y="1745"/>
                  </a:cubicBezTo>
                  <a:cubicBezTo>
                    <a:pt x="6496" y="1745"/>
                    <a:pt x="6417" y="1754"/>
                    <a:pt x="6322" y="1775"/>
                  </a:cubicBezTo>
                  <a:cubicBezTo>
                    <a:pt x="5927" y="1866"/>
                    <a:pt x="5441" y="2960"/>
                    <a:pt x="5107" y="3598"/>
                  </a:cubicBezTo>
                  <a:cubicBezTo>
                    <a:pt x="4772" y="4237"/>
                    <a:pt x="3830" y="6060"/>
                    <a:pt x="3830" y="6060"/>
                  </a:cubicBezTo>
                  <a:lnTo>
                    <a:pt x="0" y="12656"/>
                  </a:lnTo>
                  <a:lnTo>
                    <a:pt x="3101" y="13507"/>
                  </a:lnTo>
                  <a:lnTo>
                    <a:pt x="6383" y="14085"/>
                  </a:lnTo>
                  <a:lnTo>
                    <a:pt x="7721" y="10285"/>
                  </a:lnTo>
                  <a:lnTo>
                    <a:pt x="8329" y="8310"/>
                  </a:lnTo>
                  <a:lnTo>
                    <a:pt x="8511" y="6759"/>
                  </a:lnTo>
                  <a:cubicBezTo>
                    <a:pt x="8511" y="6759"/>
                    <a:pt x="8511" y="4328"/>
                    <a:pt x="8329" y="3902"/>
                  </a:cubicBezTo>
                  <a:cubicBezTo>
                    <a:pt x="8177" y="3446"/>
                    <a:pt x="8785" y="2869"/>
                    <a:pt x="8785" y="2869"/>
                  </a:cubicBezTo>
                  <a:cubicBezTo>
                    <a:pt x="8785" y="2869"/>
                    <a:pt x="9879" y="832"/>
                    <a:pt x="10031" y="437"/>
                  </a:cubicBezTo>
                  <a:cubicBezTo>
                    <a:pt x="10134" y="149"/>
                    <a:pt x="10055" y="0"/>
                    <a:pt x="9853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58"/>
            <p:cNvSpPr/>
            <p:nvPr/>
          </p:nvSpPr>
          <p:spPr>
            <a:xfrm>
              <a:off x="2602900" y="1972200"/>
              <a:ext cx="93500" cy="110975"/>
            </a:xfrm>
            <a:custGeom>
              <a:avLst/>
              <a:gdLst/>
              <a:ahLst/>
              <a:cxnLst/>
              <a:rect l="l" t="t" r="r" b="b"/>
              <a:pathLst>
                <a:path w="3740" h="4439" fill="none" extrusionOk="0">
                  <a:moveTo>
                    <a:pt x="0" y="3192"/>
                  </a:moveTo>
                  <a:cubicBezTo>
                    <a:pt x="0" y="3192"/>
                    <a:pt x="2554" y="1"/>
                    <a:pt x="3131" y="274"/>
                  </a:cubicBezTo>
                  <a:cubicBezTo>
                    <a:pt x="3739" y="548"/>
                    <a:pt x="1855" y="3527"/>
                    <a:pt x="1095" y="4438"/>
                  </a:cubicBezTo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58"/>
            <p:cNvSpPr/>
            <p:nvPr/>
          </p:nvSpPr>
          <p:spPr>
            <a:xfrm>
              <a:off x="2433450" y="2021600"/>
              <a:ext cx="218100" cy="310050"/>
            </a:xfrm>
            <a:custGeom>
              <a:avLst/>
              <a:gdLst/>
              <a:ahLst/>
              <a:cxnLst/>
              <a:rect l="l" t="t" r="r" b="b"/>
              <a:pathLst>
                <a:path w="8724" h="12402" fill="none" extrusionOk="0">
                  <a:moveTo>
                    <a:pt x="5654" y="5745"/>
                  </a:moveTo>
                  <a:cubicBezTo>
                    <a:pt x="5654" y="5745"/>
                    <a:pt x="6049" y="4073"/>
                    <a:pt x="6140" y="3648"/>
                  </a:cubicBezTo>
                  <a:cubicBezTo>
                    <a:pt x="6201" y="3222"/>
                    <a:pt x="6718" y="1551"/>
                    <a:pt x="6718" y="1551"/>
                  </a:cubicBezTo>
                  <a:cubicBezTo>
                    <a:pt x="6718" y="1551"/>
                    <a:pt x="6748" y="1459"/>
                    <a:pt x="6748" y="1338"/>
                  </a:cubicBezTo>
                  <a:cubicBezTo>
                    <a:pt x="6809" y="1064"/>
                    <a:pt x="6900" y="608"/>
                    <a:pt x="6870" y="396"/>
                  </a:cubicBezTo>
                  <a:cubicBezTo>
                    <a:pt x="6809" y="92"/>
                    <a:pt x="6474" y="0"/>
                    <a:pt x="6110" y="244"/>
                  </a:cubicBezTo>
                  <a:cubicBezTo>
                    <a:pt x="5745" y="487"/>
                    <a:pt x="4438" y="3344"/>
                    <a:pt x="4438" y="3344"/>
                  </a:cubicBezTo>
                  <a:lnTo>
                    <a:pt x="0" y="10973"/>
                  </a:lnTo>
                  <a:lnTo>
                    <a:pt x="6383" y="12402"/>
                  </a:lnTo>
                  <a:cubicBezTo>
                    <a:pt x="6383" y="12402"/>
                    <a:pt x="6870" y="10821"/>
                    <a:pt x="7174" y="10092"/>
                  </a:cubicBezTo>
                  <a:cubicBezTo>
                    <a:pt x="7447" y="9332"/>
                    <a:pt x="8329" y="7083"/>
                    <a:pt x="8541" y="6627"/>
                  </a:cubicBezTo>
                  <a:cubicBezTo>
                    <a:pt x="8724" y="6140"/>
                    <a:pt x="8511" y="4924"/>
                    <a:pt x="8329" y="4225"/>
                  </a:cubicBezTo>
                  <a:cubicBezTo>
                    <a:pt x="8177" y="3557"/>
                    <a:pt x="7933" y="2250"/>
                    <a:pt x="7933" y="2250"/>
                  </a:cubicBezTo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58"/>
            <p:cNvSpPr/>
            <p:nvPr/>
          </p:nvSpPr>
          <p:spPr>
            <a:xfrm>
              <a:off x="2604425" y="2066175"/>
              <a:ext cx="69950" cy="75025"/>
            </a:xfrm>
            <a:custGeom>
              <a:avLst/>
              <a:gdLst/>
              <a:ahLst/>
              <a:cxnLst/>
              <a:rect l="l" t="t" r="r" b="b"/>
              <a:pathLst>
                <a:path w="2798" h="3001" extrusionOk="0">
                  <a:moveTo>
                    <a:pt x="1866" y="1"/>
                  </a:moveTo>
                  <a:cubicBezTo>
                    <a:pt x="1060" y="1"/>
                    <a:pt x="357" y="1558"/>
                    <a:pt x="183" y="2169"/>
                  </a:cubicBezTo>
                  <a:cubicBezTo>
                    <a:pt x="0" y="2807"/>
                    <a:pt x="426" y="2989"/>
                    <a:pt x="426" y="2989"/>
                  </a:cubicBezTo>
                  <a:cubicBezTo>
                    <a:pt x="452" y="2997"/>
                    <a:pt x="479" y="3000"/>
                    <a:pt x="506" y="3000"/>
                  </a:cubicBezTo>
                  <a:cubicBezTo>
                    <a:pt x="1295" y="3000"/>
                    <a:pt x="2798" y="187"/>
                    <a:pt x="1976" y="11"/>
                  </a:cubicBezTo>
                  <a:cubicBezTo>
                    <a:pt x="1939" y="4"/>
                    <a:pt x="1903" y="1"/>
                    <a:pt x="1866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58"/>
            <p:cNvSpPr/>
            <p:nvPr/>
          </p:nvSpPr>
          <p:spPr>
            <a:xfrm>
              <a:off x="2617325" y="2112525"/>
              <a:ext cx="64725" cy="65850"/>
            </a:xfrm>
            <a:custGeom>
              <a:avLst/>
              <a:gdLst/>
              <a:ahLst/>
              <a:cxnLst/>
              <a:rect l="l" t="t" r="r" b="b"/>
              <a:pathLst>
                <a:path w="2589" h="2634" extrusionOk="0">
                  <a:moveTo>
                    <a:pt x="1711" y="0"/>
                  </a:moveTo>
                  <a:cubicBezTo>
                    <a:pt x="966" y="0"/>
                    <a:pt x="298" y="1375"/>
                    <a:pt x="153" y="1895"/>
                  </a:cubicBezTo>
                  <a:cubicBezTo>
                    <a:pt x="1" y="2473"/>
                    <a:pt x="366" y="2625"/>
                    <a:pt x="366" y="2625"/>
                  </a:cubicBezTo>
                  <a:cubicBezTo>
                    <a:pt x="389" y="2631"/>
                    <a:pt x="413" y="2634"/>
                    <a:pt x="438" y="2634"/>
                  </a:cubicBezTo>
                  <a:cubicBezTo>
                    <a:pt x="1165" y="2634"/>
                    <a:pt x="2589" y="158"/>
                    <a:pt x="1825" y="11"/>
                  </a:cubicBezTo>
                  <a:cubicBezTo>
                    <a:pt x="1787" y="4"/>
                    <a:pt x="1749" y="0"/>
                    <a:pt x="1711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58"/>
            <p:cNvSpPr/>
            <p:nvPr/>
          </p:nvSpPr>
          <p:spPr>
            <a:xfrm>
              <a:off x="2621125" y="2171125"/>
              <a:ext cx="46400" cy="38950"/>
            </a:xfrm>
            <a:custGeom>
              <a:avLst/>
              <a:gdLst/>
              <a:ahLst/>
              <a:cxnLst/>
              <a:rect l="l" t="t" r="r" b="b"/>
              <a:pathLst>
                <a:path w="1856" h="1558" extrusionOk="0">
                  <a:moveTo>
                    <a:pt x="1220" y="0"/>
                  </a:moveTo>
                  <a:cubicBezTo>
                    <a:pt x="706" y="0"/>
                    <a:pt x="239" y="723"/>
                    <a:pt x="153" y="1010"/>
                  </a:cubicBezTo>
                  <a:cubicBezTo>
                    <a:pt x="1" y="1497"/>
                    <a:pt x="426" y="1557"/>
                    <a:pt x="426" y="1557"/>
                  </a:cubicBezTo>
                  <a:cubicBezTo>
                    <a:pt x="1460" y="1557"/>
                    <a:pt x="1855" y="98"/>
                    <a:pt x="1308" y="7"/>
                  </a:cubicBezTo>
                  <a:cubicBezTo>
                    <a:pt x="1278" y="2"/>
                    <a:pt x="1249" y="0"/>
                    <a:pt x="1220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58"/>
            <p:cNvSpPr/>
            <p:nvPr/>
          </p:nvSpPr>
          <p:spPr>
            <a:xfrm>
              <a:off x="1716875" y="2077075"/>
              <a:ext cx="897450" cy="614375"/>
            </a:xfrm>
            <a:custGeom>
              <a:avLst/>
              <a:gdLst/>
              <a:ahLst/>
              <a:cxnLst/>
              <a:rect l="l" t="t" r="r" b="b"/>
              <a:pathLst>
                <a:path w="35898" h="24575" extrusionOk="0">
                  <a:moveTo>
                    <a:pt x="10031" y="0"/>
                  </a:moveTo>
                  <a:lnTo>
                    <a:pt x="7842" y="1946"/>
                  </a:lnTo>
                  <a:cubicBezTo>
                    <a:pt x="7842" y="1946"/>
                    <a:pt x="0" y="9453"/>
                    <a:pt x="6322" y="14438"/>
                  </a:cubicBezTo>
                  <a:cubicBezTo>
                    <a:pt x="11044" y="18121"/>
                    <a:pt x="18823" y="24574"/>
                    <a:pt x="25189" y="24574"/>
                  </a:cubicBezTo>
                  <a:cubicBezTo>
                    <a:pt x="27387" y="24574"/>
                    <a:pt x="29417" y="23805"/>
                    <a:pt x="31095" y="21885"/>
                  </a:cubicBezTo>
                  <a:cubicBezTo>
                    <a:pt x="34803" y="17630"/>
                    <a:pt x="35897" y="8055"/>
                    <a:pt x="35897" y="8055"/>
                  </a:cubicBezTo>
                  <a:lnTo>
                    <a:pt x="30092" y="5745"/>
                  </a:lnTo>
                  <a:cubicBezTo>
                    <a:pt x="30092" y="5745"/>
                    <a:pt x="26049" y="10821"/>
                    <a:pt x="23769" y="13314"/>
                  </a:cubicBezTo>
                  <a:lnTo>
                    <a:pt x="10031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58"/>
            <p:cNvSpPr/>
            <p:nvPr/>
          </p:nvSpPr>
          <p:spPr>
            <a:xfrm>
              <a:off x="2425850" y="2220700"/>
              <a:ext cx="188475" cy="129950"/>
            </a:xfrm>
            <a:custGeom>
              <a:avLst/>
              <a:gdLst/>
              <a:ahLst/>
              <a:cxnLst/>
              <a:rect l="l" t="t" r="r" b="b"/>
              <a:pathLst>
                <a:path w="7539" h="5198" extrusionOk="0">
                  <a:moveTo>
                    <a:pt x="1733" y="0"/>
                  </a:moveTo>
                  <a:cubicBezTo>
                    <a:pt x="1733" y="0"/>
                    <a:pt x="1003" y="851"/>
                    <a:pt x="0" y="2097"/>
                  </a:cubicBezTo>
                  <a:lnTo>
                    <a:pt x="7082" y="5198"/>
                  </a:lnTo>
                  <a:cubicBezTo>
                    <a:pt x="7417" y="3496"/>
                    <a:pt x="7538" y="2310"/>
                    <a:pt x="7538" y="2310"/>
                  </a:cubicBezTo>
                  <a:lnTo>
                    <a:pt x="1733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58"/>
            <p:cNvSpPr/>
            <p:nvPr/>
          </p:nvSpPr>
          <p:spPr>
            <a:xfrm>
              <a:off x="2278425" y="2220700"/>
              <a:ext cx="335900" cy="226450"/>
            </a:xfrm>
            <a:custGeom>
              <a:avLst/>
              <a:gdLst/>
              <a:ahLst/>
              <a:cxnLst/>
              <a:rect l="l" t="t" r="r" b="b"/>
              <a:pathLst>
                <a:path w="13436" h="9058" fill="none" extrusionOk="0">
                  <a:moveTo>
                    <a:pt x="0" y="9058"/>
                  </a:moveTo>
                  <a:cubicBezTo>
                    <a:pt x="2311" y="6535"/>
                    <a:pt x="7630" y="0"/>
                    <a:pt x="7630" y="0"/>
                  </a:cubicBezTo>
                  <a:lnTo>
                    <a:pt x="13435" y="2310"/>
                  </a:lnTo>
                  <a:lnTo>
                    <a:pt x="12979" y="5198"/>
                  </a:lnTo>
                  <a:lnTo>
                    <a:pt x="5897" y="2097"/>
                  </a:lnTo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58"/>
            <p:cNvSpPr/>
            <p:nvPr/>
          </p:nvSpPr>
          <p:spPr>
            <a:xfrm>
              <a:off x="2028425" y="2136350"/>
              <a:ext cx="282700" cy="273575"/>
            </a:xfrm>
            <a:custGeom>
              <a:avLst/>
              <a:gdLst/>
              <a:ahLst/>
              <a:cxnLst/>
              <a:rect l="l" t="t" r="r" b="b"/>
              <a:pathLst>
                <a:path w="11308" h="10943" fill="none" extrusionOk="0">
                  <a:moveTo>
                    <a:pt x="11307" y="10943"/>
                  </a:moveTo>
                  <a:lnTo>
                    <a:pt x="6475" y="6292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58"/>
            <p:cNvSpPr/>
            <p:nvPr/>
          </p:nvSpPr>
          <p:spPr>
            <a:xfrm>
              <a:off x="2121125" y="2326300"/>
              <a:ext cx="28150" cy="28150"/>
            </a:xfrm>
            <a:custGeom>
              <a:avLst/>
              <a:gdLst/>
              <a:ahLst/>
              <a:cxnLst/>
              <a:rect l="l" t="t" r="r" b="b"/>
              <a:pathLst>
                <a:path w="1126" h="1126" fill="none" extrusionOk="0">
                  <a:moveTo>
                    <a:pt x="1125" y="548"/>
                  </a:moveTo>
                  <a:cubicBezTo>
                    <a:pt x="1125" y="852"/>
                    <a:pt x="852" y="1126"/>
                    <a:pt x="548" y="1126"/>
                  </a:cubicBezTo>
                  <a:cubicBezTo>
                    <a:pt x="244" y="1126"/>
                    <a:pt x="1" y="852"/>
                    <a:pt x="1" y="548"/>
                  </a:cubicBezTo>
                  <a:cubicBezTo>
                    <a:pt x="1" y="244"/>
                    <a:pt x="244" y="1"/>
                    <a:pt x="548" y="1"/>
                  </a:cubicBezTo>
                  <a:cubicBezTo>
                    <a:pt x="852" y="1"/>
                    <a:pt x="1125" y="244"/>
                    <a:pt x="1125" y="548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58"/>
            <p:cNvSpPr/>
            <p:nvPr/>
          </p:nvSpPr>
          <p:spPr>
            <a:xfrm>
              <a:off x="2210025" y="2377975"/>
              <a:ext cx="27400" cy="28150"/>
            </a:xfrm>
            <a:custGeom>
              <a:avLst/>
              <a:gdLst/>
              <a:ahLst/>
              <a:cxnLst/>
              <a:rect l="l" t="t" r="r" b="b"/>
              <a:pathLst>
                <a:path w="1096" h="1126" fill="none" extrusionOk="0">
                  <a:moveTo>
                    <a:pt x="1095" y="548"/>
                  </a:moveTo>
                  <a:cubicBezTo>
                    <a:pt x="1095" y="852"/>
                    <a:pt x="852" y="1126"/>
                    <a:pt x="548" y="1126"/>
                  </a:cubicBezTo>
                  <a:cubicBezTo>
                    <a:pt x="244" y="1126"/>
                    <a:pt x="1" y="852"/>
                    <a:pt x="1" y="548"/>
                  </a:cubicBezTo>
                  <a:cubicBezTo>
                    <a:pt x="1" y="244"/>
                    <a:pt x="244" y="1"/>
                    <a:pt x="548" y="1"/>
                  </a:cubicBezTo>
                  <a:cubicBezTo>
                    <a:pt x="852" y="1"/>
                    <a:pt x="1095" y="244"/>
                    <a:pt x="1095" y="548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8"/>
            <p:cNvSpPr/>
            <p:nvPr/>
          </p:nvSpPr>
          <p:spPr>
            <a:xfrm>
              <a:off x="1953950" y="2340000"/>
              <a:ext cx="649725" cy="416425"/>
            </a:xfrm>
            <a:custGeom>
              <a:avLst/>
              <a:gdLst/>
              <a:ahLst/>
              <a:cxnLst/>
              <a:rect l="l" t="t" r="r" b="b"/>
              <a:pathLst>
                <a:path w="25989" h="16657" fill="none" extrusionOk="0">
                  <a:moveTo>
                    <a:pt x="25989" y="0"/>
                  </a:moveTo>
                  <a:cubicBezTo>
                    <a:pt x="25989" y="0"/>
                    <a:pt x="25077" y="7842"/>
                    <a:pt x="21612" y="11368"/>
                  </a:cubicBezTo>
                  <a:cubicBezTo>
                    <a:pt x="18147" y="14864"/>
                    <a:pt x="13770" y="16657"/>
                    <a:pt x="1" y="6322"/>
                  </a:cubicBezTo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58"/>
            <p:cNvSpPr/>
            <p:nvPr/>
          </p:nvSpPr>
          <p:spPr>
            <a:xfrm>
              <a:off x="1875675" y="1879500"/>
              <a:ext cx="118575" cy="211275"/>
            </a:xfrm>
            <a:custGeom>
              <a:avLst/>
              <a:gdLst/>
              <a:ahLst/>
              <a:cxnLst/>
              <a:rect l="l" t="t" r="r" b="b"/>
              <a:pathLst>
                <a:path w="4743" h="8451" extrusionOk="0">
                  <a:moveTo>
                    <a:pt x="1" y="0"/>
                  </a:moveTo>
                  <a:lnTo>
                    <a:pt x="1" y="8450"/>
                  </a:lnTo>
                  <a:lnTo>
                    <a:pt x="4742" y="8450"/>
                  </a:lnTo>
                  <a:lnTo>
                    <a:pt x="4742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58"/>
            <p:cNvSpPr/>
            <p:nvPr/>
          </p:nvSpPr>
          <p:spPr>
            <a:xfrm>
              <a:off x="1591475" y="2988175"/>
              <a:ext cx="618575" cy="85900"/>
            </a:xfrm>
            <a:custGeom>
              <a:avLst/>
              <a:gdLst/>
              <a:ahLst/>
              <a:cxnLst/>
              <a:rect l="l" t="t" r="r" b="b"/>
              <a:pathLst>
                <a:path w="24743" h="3436" extrusionOk="0">
                  <a:moveTo>
                    <a:pt x="913" y="1"/>
                  </a:moveTo>
                  <a:lnTo>
                    <a:pt x="1" y="1064"/>
                  </a:lnTo>
                  <a:lnTo>
                    <a:pt x="1" y="3314"/>
                  </a:lnTo>
                  <a:lnTo>
                    <a:pt x="24743" y="3435"/>
                  </a:lnTo>
                  <a:lnTo>
                    <a:pt x="24712" y="882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58"/>
            <p:cNvSpPr/>
            <p:nvPr/>
          </p:nvSpPr>
          <p:spPr>
            <a:xfrm>
              <a:off x="1591475" y="2988175"/>
              <a:ext cx="618575" cy="85900"/>
            </a:xfrm>
            <a:custGeom>
              <a:avLst/>
              <a:gdLst/>
              <a:ahLst/>
              <a:cxnLst/>
              <a:rect l="l" t="t" r="r" b="b"/>
              <a:pathLst>
                <a:path w="24743" h="3436" fill="none" extrusionOk="0">
                  <a:moveTo>
                    <a:pt x="913" y="1"/>
                  </a:moveTo>
                  <a:lnTo>
                    <a:pt x="1" y="1064"/>
                  </a:lnTo>
                  <a:lnTo>
                    <a:pt x="1" y="3314"/>
                  </a:lnTo>
                  <a:lnTo>
                    <a:pt x="24743" y="3435"/>
                  </a:lnTo>
                  <a:lnTo>
                    <a:pt x="24712" y="882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58"/>
            <p:cNvSpPr/>
            <p:nvPr/>
          </p:nvSpPr>
          <p:spPr>
            <a:xfrm>
              <a:off x="1590725" y="2056200"/>
              <a:ext cx="619325" cy="958600"/>
            </a:xfrm>
            <a:custGeom>
              <a:avLst/>
              <a:gdLst/>
              <a:ahLst/>
              <a:cxnLst/>
              <a:rect l="l" t="t" r="r" b="b"/>
              <a:pathLst>
                <a:path w="24773" h="38344" extrusionOk="0">
                  <a:moveTo>
                    <a:pt x="13385" y="0"/>
                  </a:moveTo>
                  <a:cubicBezTo>
                    <a:pt x="13050" y="0"/>
                    <a:pt x="12714" y="57"/>
                    <a:pt x="12371" y="167"/>
                  </a:cubicBezTo>
                  <a:cubicBezTo>
                    <a:pt x="5776" y="2294"/>
                    <a:pt x="0" y="16580"/>
                    <a:pt x="0" y="35851"/>
                  </a:cubicBezTo>
                  <a:cubicBezTo>
                    <a:pt x="0" y="36702"/>
                    <a:pt x="0" y="37523"/>
                    <a:pt x="31" y="38343"/>
                  </a:cubicBezTo>
                  <a:lnTo>
                    <a:pt x="24742" y="38343"/>
                  </a:lnTo>
                  <a:cubicBezTo>
                    <a:pt x="24742" y="37523"/>
                    <a:pt x="24773" y="36702"/>
                    <a:pt x="24773" y="35851"/>
                  </a:cubicBezTo>
                  <a:cubicBezTo>
                    <a:pt x="24773" y="21261"/>
                    <a:pt x="20943" y="7158"/>
                    <a:pt x="16566" y="1869"/>
                  </a:cubicBezTo>
                  <a:cubicBezTo>
                    <a:pt x="15480" y="574"/>
                    <a:pt x="14446" y="0"/>
                    <a:pt x="13385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58"/>
            <p:cNvSpPr/>
            <p:nvPr/>
          </p:nvSpPr>
          <p:spPr>
            <a:xfrm>
              <a:off x="1586150" y="2048950"/>
              <a:ext cx="623900" cy="965850"/>
            </a:xfrm>
            <a:custGeom>
              <a:avLst/>
              <a:gdLst/>
              <a:ahLst/>
              <a:cxnLst/>
              <a:rect l="l" t="t" r="r" b="b"/>
              <a:pathLst>
                <a:path w="24956" h="38634" fill="none" extrusionOk="0">
                  <a:moveTo>
                    <a:pt x="12554" y="457"/>
                  </a:moveTo>
                  <a:cubicBezTo>
                    <a:pt x="13983" y="1"/>
                    <a:pt x="15320" y="457"/>
                    <a:pt x="16749" y="2159"/>
                  </a:cubicBezTo>
                  <a:cubicBezTo>
                    <a:pt x="21126" y="7448"/>
                    <a:pt x="24956" y="21551"/>
                    <a:pt x="24956" y="36141"/>
                  </a:cubicBezTo>
                  <a:cubicBezTo>
                    <a:pt x="24956" y="36992"/>
                    <a:pt x="24925" y="37813"/>
                    <a:pt x="24925" y="38633"/>
                  </a:cubicBezTo>
                  <a:lnTo>
                    <a:pt x="214" y="38633"/>
                  </a:lnTo>
                  <a:lnTo>
                    <a:pt x="1" y="24560"/>
                  </a:lnTo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58"/>
            <p:cNvSpPr/>
            <p:nvPr/>
          </p:nvSpPr>
          <p:spPr>
            <a:xfrm>
              <a:off x="1655300" y="2767050"/>
              <a:ext cx="27400" cy="27375"/>
            </a:xfrm>
            <a:custGeom>
              <a:avLst/>
              <a:gdLst/>
              <a:ahLst/>
              <a:cxnLst/>
              <a:rect l="l" t="t" r="r" b="b"/>
              <a:pathLst>
                <a:path w="1096" h="1095" fill="none" extrusionOk="0">
                  <a:moveTo>
                    <a:pt x="1095" y="548"/>
                  </a:moveTo>
                  <a:cubicBezTo>
                    <a:pt x="1095" y="852"/>
                    <a:pt x="852" y="1095"/>
                    <a:pt x="548" y="1095"/>
                  </a:cubicBezTo>
                  <a:cubicBezTo>
                    <a:pt x="244" y="1095"/>
                    <a:pt x="1" y="852"/>
                    <a:pt x="1" y="548"/>
                  </a:cubicBezTo>
                  <a:cubicBezTo>
                    <a:pt x="1" y="244"/>
                    <a:pt x="244" y="0"/>
                    <a:pt x="548" y="0"/>
                  </a:cubicBezTo>
                  <a:cubicBezTo>
                    <a:pt x="852" y="0"/>
                    <a:pt x="1095" y="244"/>
                    <a:pt x="1095" y="548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58"/>
            <p:cNvSpPr/>
            <p:nvPr/>
          </p:nvSpPr>
          <p:spPr>
            <a:xfrm>
              <a:off x="1774625" y="2662950"/>
              <a:ext cx="27375" cy="28125"/>
            </a:xfrm>
            <a:custGeom>
              <a:avLst/>
              <a:gdLst/>
              <a:ahLst/>
              <a:cxnLst/>
              <a:rect l="l" t="t" r="r" b="b"/>
              <a:pathLst>
                <a:path w="1095" h="1125" fill="none" extrusionOk="0">
                  <a:moveTo>
                    <a:pt x="1094" y="578"/>
                  </a:moveTo>
                  <a:cubicBezTo>
                    <a:pt x="1094" y="882"/>
                    <a:pt x="851" y="1125"/>
                    <a:pt x="547" y="1125"/>
                  </a:cubicBezTo>
                  <a:cubicBezTo>
                    <a:pt x="243" y="1125"/>
                    <a:pt x="0" y="882"/>
                    <a:pt x="0" y="578"/>
                  </a:cubicBezTo>
                  <a:cubicBezTo>
                    <a:pt x="0" y="274"/>
                    <a:pt x="243" y="0"/>
                    <a:pt x="547" y="0"/>
                  </a:cubicBezTo>
                  <a:cubicBezTo>
                    <a:pt x="851" y="0"/>
                    <a:pt x="1094" y="274"/>
                    <a:pt x="1094" y="578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58"/>
            <p:cNvSpPr/>
            <p:nvPr/>
          </p:nvSpPr>
          <p:spPr>
            <a:xfrm>
              <a:off x="1669000" y="2556550"/>
              <a:ext cx="27375" cy="27400"/>
            </a:xfrm>
            <a:custGeom>
              <a:avLst/>
              <a:gdLst/>
              <a:ahLst/>
              <a:cxnLst/>
              <a:rect l="l" t="t" r="r" b="b"/>
              <a:pathLst>
                <a:path w="1095" h="1096" fill="none" extrusionOk="0">
                  <a:moveTo>
                    <a:pt x="1094" y="548"/>
                  </a:moveTo>
                  <a:cubicBezTo>
                    <a:pt x="1094" y="852"/>
                    <a:pt x="851" y="1095"/>
                    <a:pt x="547" y="1095"/>
                  </a:cubicBezTo>
                  <a:cubicBezTo>
                    <a:pt x="243" y="1095"/>
                    <a:pt x="0" y="852"/>
                    <a:pt x="0" y="548"/>
                  </a:cubicBezTo>
                  <a:cubicBezTo>
                    <a:pt x="0" y="244"/>
                    <a:pt x="243" y="1"/>
                    <a:pt x="547" y="1"/>
                  </a:cubicBezTo>
                  <a:cubicBezTo>
                    <a:pt x="851" y="1"/>
                    <a:pt x="1094" y="244"/>
                    <a:pt x="1094" y="548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58"/>
            <p:cNvSpPr/>
            <p:nvPr/>
          </p:nvSpPr>
          <p:spPr>
            <a:xfrm>
              <a:off x="1882525" y="2523875"/>
              <a:ext cx="27375" cy="27400"/>
            </a:xfrm>
            <a:custGeom>
              <a:avLst/>
              <a:gdLst/>
              <a:ahLst/>
              <a:cxnLst/>
              <a:rect l="l" t="t" r="r" b="b"/>
              <a:pathLst>
                <a:path w="1095" h="1096" fill="none" extrusionOk="0">
                  <a:moveTo>
                    <a:pt x="1095" y="548"/>
                  </a:moveTo>
                  <a:cubicBezTo>
                    <a:pt x="1095" y="852"/>
                    <a:pt x="851" y="1095"/>
                    <a:pt x="547" y="1095"/>
                  </a:cubicBezTo>
                  <a:cubicBezTo>
                    <a:pt x="243" y="1095"/>
                    <a:pt x="0" y="852"/>
                    <a:pt x="0" y="548"/>
                  </a:cubicBezTo>
                  <a:cubicBezTo>
                    <a:pt x="0" y="244"/>
                    <a:pt x="243" y="1"/>
                    <a:pt x="547" y="1"/>
                  </a:cubicBezTo>
                  <a:cubicBezTo>
                    <a:pt x="851" y="1"/>
                    <a:pt x="1095" y="244"/>
                    <a:pt x="1095" y="548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58"/>
            <p:cNvSpPr/>
            <p:nvPr/>
          </p:nvSpPr>
          <p:spPr>
            <a:xfrm>
              <a:off x="2084650" y="2444850"/>
              <a:ext cx="28150" cy="27375"/>
            </a:xfrm>
            <a:custGeom>
              <a:avLst/>
              <a:gdLst/>
              <a:ahLst/>
              <a:cxnLst/>
              <a:rect l="l" t="t" r="r" b="b"/>
              <a:pathLst>
                <a:path w="1126" h="1095" fill="none" extrusionOk="0">
                  <a:moveTo>
                    <a:pt x="1125" y="548"/>
                  </a:moveTo>
                  <a:cubicBezTo>
                    <a:pt x="1125" y="852"/>
                    <a:pt x="882" y="1095"/>
                    <a:pt x="578" y="1095"/>
                  </a:cubicBezTo>
                  <a:cubicBezTo>
                    <a:pt x="274" y="1095"/>
                    <a:pt x="1" y="852"/>
                    <a:pt x="1" y="548"/>
                  </a:cubicBezTo>
                  <a:cubicBezTo>
                    <a:pt x="1" y="244"/>
                    <a:pt x="274" y="1"/>
                    <a:pt x="578" y="1"/>
                  </a:cubicBezTo>
                  <a:cubicBezTo>
                    <a:pt x="882" y="1"/>
                    <a:pt x="1125" y="244"/>
                    <a:pt x="1125" y="548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58"/>
            <p:cNvSpPr/>
            <p:nvPr/>
          </p:nvSpPr>
          <p:spPr>
            <a:xfrm>
              <a:off x="1747250" y="2367350"/>
              <a:ext cx="27400" cy="27375"/>
            </a:xfrm>
            <a:custGeom>
              <a:avLst/>
              <a:gdLst/>
              <a:ahLst/>
              <a:cxnLst/>
              <a:rect l="l" t="t" r="r" b="b"/>
              <a:pathLst>
                <a:path w="1096" h="1095" fill="none" extrusionOk="0">
                  <a:moveTo>
                    <a:pt x="1095" y="547"/>
                  </a:moveTo>
                  <a:cubicBezTo>
                    <a:pt x="1095" y="851"/>
                    <a:pt x="852" y="1095"/>
                    <a:pt x="548" y="1095"/>
                  </a:cubicBezTo>
                  <a:cubicBezTo>
                    <a:pt x="244" y="1095"/>
                    <a:pt x="1" y="851"/>
                    <a:pt x="1" y="547"/>
                  </a:cubicBezTo>
                  <a:cubicBezTo>
                    <a:pt x="1" y="244"/>
                    <a:pt x="244" y="0"/>
                    <a:pt x="548" y="0"/>
                  </a:cubicBezTo>
                  <a:cubicBezTo>
                    <a:pt x="852" y="0"/>
                    <a:pt x="1095" y="244"/>
                    <a:pt x="1095" y="547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58"/>
            <p:cNvSpPr/>
            <p:nvPr/>
          </p:nvSpPr>
          <p:spPr>
            <a:xfrm>
              <a:off x="1849075" y="2256400"/>
              <a:ext cx="28150" cy="27375"/>
            </a:xfrm>
            <a:custGeom>
              <a:avLst/>
              <a:gdLst/>
              <a:ahLst/>
              <a:cxnLst/>
              <a:rect l="l" t="t" r="r" b="b"/>
              <a:pathLst>
                <a:path w="1126" h="1095" fill="none" extrusionOk="0">
                  <a:moveTo>
                    <a:pt x="1126" y="548"/>
                  </a:moveTo>
                  <a:cubicBezTo>
                    <a:pt x="1126" y="852"/>
                    <a:pt x="852" y="1095"/>
                    <a:pt x="548" y="1095"/>
                  </a:cubicBezTo>
                  <a:cubicBezTo>
                    <a:pt x="244" y="1095"/>
                    <a:pt x="1" y="852"/>
                    <a:pt x="1" y="548"/>
                  </a:cubicBezTo>
                  <a:cubicBezTo>
                    <a:pt x="1" y="244"/>
                    <a:pt x="244" y="1"/>
                    <a:pt x="548" y="1"/>
                  </a:cubicBezTo>
                  <a:cubicBezTo>
                    <a:pt x="852" y="1"/>
                    <a:pt x="1126" y="244"/>
                    <a:pt x="1126" y="548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58"/>
            <p:cNvSpPr/>
            <p:nvPr/>
          </p:nvSpPr>
          <p:spPr>
            <a:xfrm>
              <a:off x="1377200" y="2076625"/>
              <a:ext cx="740150" cy="794625"/>
            </a:xfrm>
            <a:custGeom>
              <a:avLst/>
              <a:gdLst/>
              <a:ahLst/>
              <a:cxnLst/>
              <a:rect l="l" t="t" r="r" b="b"/>
              <a:pathLst>
                <a:path w="29606" h="31785" extrusionOk="0">
                  <a:moveTo>
                    <a:pt x="20107" y="1"/>
                  </a:moveTo>
                  <a:cubicBezTo>
                    <a:pt x="19868" y="1"/>
                    <a:pt x="19148" y="153"/>
                    <a:pt x="17174" y="1356"/>
                  </a:cubicBezTo>
                  <a:cubicBezTo>
                    <a:pt x="14529" y="2936"/>
                    <a:pt x="9818" y="6675"/>
                    <a:pt x="6961" y="10748"/>
                  </a:cubicBezTo>
                  <a:cubicBezTo>
                    <a:pt x="4104" y="14821"/>
                    <a:pt x="1611" y="18256"/>
                    <a:pt x="1034" y="21234"/>
                  </a:cubicBezTo>
                  <a:cubicBezTo>
                    <a:pt x="426" y="24183"/>
                    <a:pt x="0" y="27283"/>
                    <a:pt x="2189" y="29563"/>
                  </a:cubicBezTo>
                  <a:cubicBezTo>
                    <a:pt x="3590" y="31023"/>
                    <a:pt x="5802" y="31784"/>
                    <a:pt x="8321" y="31784"/>
                  </a:cubicBezTo>
                  <a:cubicBezTo>
                    <a:pt x="9735" y="31784"/>
                    <a:pt x="11247" y="31544"/>
                    <a:pt x="12766" y="31052"/>
                  </a:cubicBezTo>
                  <a:cubicBezTo>
                    <a:pt x="16991" y="29684"/>
                    <a:pt x="21915" y="26584"/>
                    <a:pt x="24560" y="24183"/>
                  </a:cubicBezTo>
                  <a:cubicBezTo>
                    <a:pt x="27204" y="21812"/>
                    <a:pt x="28116" y="20596"/>
                    <a:pt x="28116" y="20596"/>
                  </a:cubicBezTo>
                  <a:lnTo>
                    <a:pt x="29606" y="18438"/>
                  </a:lnTo>
                  <a:lnTo>
                    <a:pt x="23982" y="13392"/>
                  </a:lnTo>
                  <a:lnTo>
                    <a:pt x="16991" y="16219"/>
                  </a:lnTo>
                  <a:lnTo>
                    <a:pt x="16475" y="16310"/>
                  </a:lnTo>
                  <a:cubicBezTo>
                    <a:pt x="16475" y="16310"/>
                    <a:pt x="16426" y="16318"/>
                    <a:pt x="16371" y="16318"/>
                  </a:cubicBezTo>
                  <a:cubicBezTo>
                    <a:pt x="16274" y="16318"/>
                    <a:pt x="16154" y="16294"/>
                    <a:pt x="16231" y="16158"/>
                  </a:cubicBezTo>
                  <a:cubicBezTo>
                    <a:pt x="16353" y="15946"/>
                    <a:pt x="20335" y="8651"/>
                    <a:pt x="20335" y="8651"/>
                  </a:cubicBezTo>
                  <a:lnTo>
                    <a:pt x="21642" y="6128"/>
                  </a:lnTo>
                  <a:lnTo>
                    <a:pt x="20213" y="18"/>
                  </a:lnTo>
                  <a:cubicBezTo>
                    <a:pt x="20213" y="18"/>
                    <a:pt x="20188" y="1"/>
                    <a:pt x="20107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58"/>
            <p:cNvSpPr/>
            <p:nvPr/>
          </p:nvSpPr>
          <p:spPr>
            <a:xfrm>
              <a:off x="1313350" y="2083150"/>
              <a:ext cx="804000" cy="815375"/>
            </a:xfrm>
            <a:custGeom>
              <a:avLst/>
              <a:gdLst/>
              <a:ahLst/>
              <a:cxnLst/>
              <a:rect l="l" t="t" r="r" b="b"/>
              <a:pathLst>
                <a:path w="32160" h="32615" fill="none" extrusionOk="0">
                  <a:moveTo>
                    <a:pt x="21612" y="0"/>
                  </a:moveTo>
                  <a:cubicBezTo>
                    <a:pt x="21612" y="0"/>
                    <a:pt x="13345" y="3830"/>
                    <a:pt x="6658" y="14560"/>
                  </a:cubicBezTo>
                  <a:cubicBezTo>
                    <a:pt x="1" y="25259"/>
                    <a:pt x="3101" y="30335"/>
                    <a:pt x="9424" y="31490"/>
                  </a:cubicBezTo>
                  <a:cubicBezTo>
                    <a:pt x="15776" y="32615"/>
                    <a:pt x="27965" y="25198"/>
                    <a:pt x="32160" y="18177"/>
                  </a:cubicBezTo>
                  <a:lnTo>
                    <a:pt x="26688" y="13071"/>
                  </a:lnTo>
                  <a:lnTo>
                    <a:pt x="12585" y="18572"/>
                  </a:lnTo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58"/>
            <p:cNvSpPr/>
            <p:nvPr/>
          </p:nvSpPr>
          <p:spPr>
            <a:xfrm>
              <a:off x="1778425" y="2283750"/>
              <a:ext cx="112475" cy="205200"/>
            </a:xfrm>
            <a:custGeom>
              <a:avLst/>
              <a:gdLst/>
              <a:ahLst/>
              <a:cxnLst/>
              <a:rect l="l" t="t" r="r" b="b"/>
              <a:pathLst>
                <a:path w="4499" h="8208" fill="none" extrusionOk="0">
                  <a:moveTo>
                    <a:pt x="0" y="8208"/>
                  </a:moveTo>
                  <a:cubicBezTo>
                    <a:pt x="0" y="8208"/>
                    <a:pt x="4347" y="244"/>
                    <a:pt x="4499" y="1"/>
                  </a:cubicBezTo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58"/>
            <p:cNvSpPr/>
            <p:nvPr/>
          </p:nvSpPr>
          <p:spPr>
            <a:xfrm>
              <a:off x="1877200" y="2248025"/>
              <a:ext cx="466425" cy="294875"/>
            </a:xfrm>
            <a:custGeom>
              <a:avLst/>
              <a:gdLst/>
              <a:ahLst/>
              <a:cxnLst/>
              <a:rect l="l" t="t" r="r" b="b"/>
              <a:pathLst>
                <a:path w="18657" h="11795" extrusionOk="0">
                  <a:moveTo>
                    <a:pt x="15379" y="0"/>
                  </a:moveTo>
                  <a:cubicBezTo>
                    <a:pt x="14361" y="0"/>
                    <a:pt x="11490" y="2767"/>
                    <a:pt x="11490" y="2767"/>
                  </a:cubicBezTo>
                  <a:cubicBezTo>
                    <a:pt x="11490" y="2767"/>
                    <a:pt x="13253" y="518"/>
                    <a:pt x="12524" y="305"/>
                  </a:cubicBezTo>
                  <a:cubicBezTo>
                    <a:pt x="12505" y="299"/>
                    <a:pt x="12485" y="296"/>
                    <a:pt x="12464" y="296"/>
                  </a:cubicBezTo>
                  <a:cubicBezTo>
                    <a:pt x="11627" y="296"/>
                    <a:pt x="8374" y="4812"/>
                    <a:pt x="4226" y="7479"/>
                  </a:cubicBezTo>
                  <a:cubicBezTo>
                    <a:pt x="1" y="10214"/>
                    <a:pt x="8086" y="11795"/>
                    <a:pt x="8086" y="11795"/>
                  </a:cubicBezTo>
                  <a:cubicBezTo>
                    <a:pt x="8086" y="11795"/>
                    <a:pt x="13709" y="8147"/>
                    <a:pt x="16749" y="5412"/>
                  </a:cubicBezTo>
                  <a:cubicBezTo>
                    <a:pt x="17752" y="4500"/>
                    <a:pt x="18390" y="3649"/>
                    <a:pt x="18542" y="3102"/>
                  </a:cubicBezTo>
                  <a:cubicBezTo>
                    <a:pt x="18657" y="2719"/>
                    <a:pt x="18422" y="2505"/>
                    <a:pt x="18112" y="2505"/>
                  </a:cubicBezTo>
                  <a:cubicBezTo>
                    <a:pt x="17929" y="2505"/>
                    <a:pt x="17719" y="2579"/>
                    <a:pt x="17539" y="2737"/>
                  </a:cubicBezTo>
                  <a:cubicBezTo>
                    <a:pt x="17330" y="2916"/>
                    <a:pt x="17120" y="3097"/>
                    <a:pt x="16912" y="3275"/>
                  </a:cubicBezTo>
                  <a:lnTo>
                    <a:pt x="16912" y="3275"/>
                  </a:lnTo>
                  <a:cubicBezTo>
                    <a:pt x="17418" y="2749"/>
                    <a:pt x="17765" y="2242"/>
                    <a:pt x="17569" y="1977"/>
                  </a:cubicBezTo>
                  <a:cubicBezTo>
                    <a:pt x="17512" y="1904"/>
                    <a:pt x="17426" y="1872"/>
                    <a:pt x="17317" y="1872"/>
                  </a:cubicBezTo>
                  <a:cubicBezTo>
                    <a:pt x="16886" y="1872"/>
                    <a:pt x="16098" y="2385"/>
                    <a:pt x="15375" y="2938"/>
                  </a:cubicBezTo>
                  <a:lnTo>
                    <a:pt x="15375" y="2938"/>
                  </a:lnTo>
                  <a:cubicBezTo>
                    <a:pt x="15865" y="2491"/>
                    <a:pt x="16348" y="2007"/>
                    <a:pt x="16627" y="1612"/>
                  </a:cubicBezTo>
                  <a:cubicBezTo>
                    <a:pt x="16870" y="1278"/>
                    <a:pt x="16870" y="944"/>
                    <a:pt x="16718" y="822"/>
                  </a:cubicBezTo>
                  <a:cubicBezTo>
                    <a:pt x="16666" y="787"/>
                    <a:pt x="16587" y="770"/>
                    <a:pt x="16488" y="770"/>
                  </a:cubicBezTo>
                  <a:cubicBezTo>
                    <a:pt x="16243" y="770"/>
                    <a:pt x="15880" y="878"/>
                    <a:pt x="15533" y="1095"/>
                  </a:cubicBezTo>
                  <a:cubicBezTo>
                    <a:pt x="15329" y="1223"/>
                    <a:pt x="15114" y="1378"/>
                    <a:pt x="14897" y="1547"/>
                  </a:cubicBezTo>
                  <a:lnTo>
                    <a:pt x="14897" y="1547"/>
                  </a:lnTo>
                  <a:cubicBezTo>
                    <a:pt x="15484" y="900"/>
                    <a:pt x="15884" y="292"/>
                    <a:pt x="15594" y="62"/>
                  </a:cubicBezTo>
                  <a:cubicBezTo>
                    <a:pt x="15537" y="20"/>
                    <a:pt x="15464" y="0"/>
                    <a:pt x="15379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58"/>
            <p:cNvSpPr/>
            <p:nvPr/>
          </p:nvSpPr>
          <p:spPr>
            <a:xfrm>
              <a:off x="1954000" y="2242400"/>
              <a:ext cx="350275" cy="216375"/>
            </a:xfrm>
            <a:custGeom>
              <a:avLst/>
              <a:gdLst/>
              <a:ahLst/>
              <a:cxnLst/>
              <a:rect l="l" t="t" r="r" b="b"/>
              <a:pathLst>
                <a:path w="14011" h="8655" extrusionOk="0">
                  <a:moveTo>
                    <a:pt x="12033" y="0"/>
                  </a:moveTo>
                  <a:cubicBezTo>
                    <a:pt x="11376" y="0"/>
                    <a:pt x="10519" y="644"/>
                    <a:pt x="9775" y="1328"/>
                  </a:cubicBezTo>
                  <a:lnTo>
                    <a:pt x="9775" y="1328"/>
                  </a:lnTo>
                  <a:cubicBezTo>
                    <a:pt x="9881" y="1031"/>
                    <a:pt x="9906" y="730"/>
                    <a:pt x="9786" y="439"/>
                  </a:cubicBezTo>
                  <a:cubicBezTo>
                    <a:pt x="9756" y="378"/>
                    <a:pt x="9664" y="348"/>
                    <a:pt x="9604" y="348"/>
                  </a:cubicBezTo>
                  <a:cubicBezTo>
                    <a:pt x="9576" y="346"/>
                    <a:pt x="9548" y="345"/>
                    <a:pt x="9521" y="345"/>
                  </a:cubicBezTo>
                  <a:cubicBezTo>
                    <a:pt x="8799" y="345"/>
                    <a:pt x="8218" y="1095"/>
                    <a:pt x="7749" y="1564"/>
                  </a:cubicBezTo>
                  <a:cubicBezTo>
                    <a:pt x="6868" y="2445"/>
                    <a:pt x="6047" y="3357"/>
                    <a:pt x="5166" y="4238"/>
                  </a:cubicBezTo>
                  <a:cubicBezTo>
                    <a:pt x="3676" y="5728"/>
                    <a:pt x="1883" y="7065"/>
                    <a:pt x="150" y="8281"/>
                  </a:cubicBezTo>
                  <a:cubicBezTo>
                    <a:pt x="1" y="8406"/>
                    <a:pt x="97" y="8654"/>
                    <a:pt x="254" y="8654"/>
                  </a:cubicBezTo>
                  <a:cubicBezTo>
                    <a:pt x="288" y="8654"/>
                    <a:pt x="325" y="8642"/>
                    <a:pt x="363" y="8615"/>
                  </a:cubicBezTo>
                  <a:cubicBezTo>
                    <a:pt x="2096" y="7400"/>
                    <a:pt x="3859" y="6093"/>
                    <a:pt x="5379" y="4603"/>
                  </a:cubicBezTo>
                  <a:cubicBezTo>
                    <a:pt x="6290" y="3722"/>
                    <a:pt x="7141" y="2749"/>
                    <a:pt x="8023" y="1868"/>
                  </a:cubicBezTo>
                  <a:cubicBezTo>
                    <a:pt x="8287" y="1604"/>
                    <a:pt x="8795" y="1122"/>
                    <a:pt x="9049" y="1122"/>
                  </a:cubicBezTo>
                  <a:cubicBezTo>
                    <a:pt x="9175" y="1122"/>
                    <a:pt x="9239" y="1241"/>
                    <a:pt x="9178" y="1564"/>
                  </a:cubicBezTo>
                  <a:cubicBezTo>
                    <a:pt x="9087" y="1959"/>
                    <a:pt x="8570" y="2476"/>
                    <a:pt x="8327" y="2779"/>
                  </a:cubicBezTo>
                  <a:cubicBezTo>
                    <a:pt x="8211" y="2918"/>
                    <a:pt x="8360" y="3075"/>
                    <a:pt x="8504" y="3075"/>
                  </a:cubicBezTo>
                  <a:cubicBezTo>
                    <a:pt x="8549" y="3075"/>
                    <a:pt x="8595" y="3059"/>
                    <a:pt x="8631" y="3023"/>
                  </a:cubicBezTo>
                  <a:cubicBezTo>
                    <a:pt x="9330" y="2324"/>
                    <a:pt x="10090" y="1624"/>
                    <a:pt x="10911" y="1047"/>
                  </a:cubicBezTo>
                  <a:cubicBezTo>
                    <a:pt x="11203" y="847"/>
                    <a:pt x="11578" y="712"/>
                    <a:pt x="11832" y="712"/>
                  </a:cubicBezTo>
                  <a:cubicBezTo>
                    <a:pt x="12159" y="712"/>
                    <a:pt x="12288" y="935"/>
                    <a:pt x="11792" y="1533"/>
                  </a:cubicBezTo>
                  <a:cubicBezTo>
                    <a:pt x="11184" y="2263"/>
                    <a:pt x="10455" y="2871"/>
                    <a:pt x="9725" y="3448"/>
                  </a:cubicBezTo>
                  <a:cubicBezTo>
                    <a:pt x="9580" y="3593"/>
                    <a:pt x="9724" y="3796"/>
                    <a:pt x="9880" y="3796"/>
                  </a:cubicBezTo>
                  <a:cubicBezTo>
                    <a:pt x="9921" y="3796"/>
                    <a:pt x="9962" y="3783"/>
                    <a:pt x="9999" y="3752"/>
                  </a:cubicBezTo>
                  <a:cubicBezTo>
                    <a:pt x="10424" y="3418"/>
                    <a:pt x="14011" y="621"/>
                    <a:pt x="12309" y="44"/>
                  </a:cubicBezTo>
                  <a:cubicBezTo>
                    <a:pt x="12222" y="14"/>
                    <a:pt x="12130" y="0"/>
                    <a:pt x="12033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58"/>
            <p:cNvSpPr/>
            <p:nvPr/>
          </p:nvSpPr>
          <p:spPr>
            <a:xfrm>
              <a:off x="2218050" y="2261675"/>
              <a:ext cx="88525" cy="94200"/>
            </a:xfrm>
            <a:custGeom>
              <a:avLst/>
              <a:gdLst/>
              <a:ahLst/>
              <a:cxnLst/>
              <a:rect l="l" t="t" r="r" b="b"/>
              <a:pathLst>
                <a:path w="3541" h="3768" extrusionOk="0">
                  <a:moveTo>
                    <a:pt x="2752" y="1"/>
                  </a:moveTo>
                  <a:cubicBezTo>
                    <a:pt x="2067" y="1"/>
                    <a:pt x="1317" y="705"/>
                    <a:pt x="926" y="1097"/>
                  </a:cubicBezTo>
                  <a:cubicBezTo>
                    <a:pt x="786" y="1237"/>
                    <a:pt x="915" y="1430"/>
                    <a:pt x="1065" y="1430"/>
                  </a:cubicBezTo>
                  <a:cubicBezTo>
                    <a:pt x="1110" y="1430"/>
                    <a:pt x="1157" y="1413"/>
                    <a:pt x="1200" y="1370"/>
                  </a:cubicBezTo>
                  <a:cubicBezTo>
                    <a:pt x="1296" y="1274"/>
                    <a:pt x="2382" y="397"/>
                    <a:pt x="2831" y="397"/>
                  </a:cubicBezTo>
                  <a:cubicBezTo>
                    <a:pt x="2949" y="397"/>
                    <a:pt x="3023" y="458"/>
                    <a:pt x="3023" y="610"/>
                  </a:cubicBezTo>
                  <a:cubicBezTo>
                    <a:pt x="3023" y="975"/>
                    <a:pt x="2385" y="1461"/>
                    <a:pt x="2172" y="1674"/>
                  </a:cubicBezTo>
                  <a:cubicBezTo>
                    <a:pt x="1534" y="2312"/>
                    <a:pt x="865" y="2890"/>
                    <a:pt x="166" y="3437"/>
                  </a:cubicBezTo>
                  <a:cubicBezTo>
                    <a:pt x="0" y="3556"/>
                    <a:pt x="149" y="3767"/>
                    <a:pt x="309" y="3767"/>
                  </a:cubicBezTo>
                  <a:cubicBezTo>
                    <a:pt x="354" y="3767"/>
                    <a:pt x="400" y="3751"/>
                    <a:pt x="440" y="3711"/>
                  </a:cubicBezTo>
                  <a:cubicBezTo>
                    <a:pt x="1412" y="2951"/>
                    <a:pt x="2537" y="2130"/>
                    <a:pt x="3236" y="1097"/>
                  </a:cubicBezTo>
                  <a:cubicBezTo>
                    <a:pt x="3449" y="762"/>
                    <a:pt x="3540" y="246"/>
                    <a:pt x="3084" y="63"/>
                  </a:cubicBezTo>
                  <a:cubicBezTo>
                    <a:pt x="2976" y="20"/>
                    <a:pt x="2865" y="1"/>
                    <a:pt x="2752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58"/>
            <p:cNvSpPr/>
            <p:nvPr/>
          </p:nvSpPr>
          <p:spPr>
            <a:xfrm>
              <a:off x="2250650" y="2287450"/>
              <a:ext cx="75675" cy="83325"/>
            </a:xfrm>
            <a:custGeom>
              <a:avLst/>
              <a:gdLst/>
              <a:ahLst/>
              <a:cxnLst/>
              <a:rect l="l" t="t" r="r" b="b"/>
              <a:pathLst>
                <a:path w="3027" h="3333" extrusionOk="0">
                  <a:moveTo>
                    <a:pt x="2411" y="1"/>
                  </a:moveTo>
                  <a:cubicBezTo>
                    <a:pt x="1742" y="1"/>
                    <a:pt x="610" y="917"/>
                    <a:pt x="382" y="1099"/>
                  </a:cubicBezTo>
                  <a:cubicBezTo>
                    <a:pt x="216" y="1218"/>
                    <a:pt x="365" y="1429"/>
                    <a:pt x="525" y="1429"/>
                  </a:cubicBezTo>
                  <a:cubicBezTo>
                    <a:pt x="570" y="1429"/>
                    <a:pt x="616" y="1413"/>
                    <a:pt x="656" y="1373"/>
                  </a:cubicBezTo>
                  <a:cubicBezTo>
                    <a:pt x="1081" y="1038"/>
                    <a:pt x="1567" y="643"/>
                    <a:pt x="2115" y="491"/>
                  </a:cubicBezTo>
                  <a:cubicBezTo>
                    <a:pt x="2211" y="459"/>
                    <a:pt x="2297" y="438"/>
                    <a:pt x="2361" y="438"/>
                  </a:cubicBezTo>
                  <a:cubicBezTo>
                    <a:pt x="2479" y="438"/>
                    <a:pt x="2527" y="508"/>
                    <a:pt x="2449" y="704"/>
                  </a:cubicBezTo>
                  <a:cubicBezTo>
                    <a:pt x="2267" y="1251"/>
                    <a:pt x="1598" y="1737"/>
                    <a:pt x="1172" y="2133"/>
                  </a:cubicBezTo>
                  <a:cubicBezTo>
                    <a:pt x="838" y="2436"/>
                    <a:pt x="504" y="2740"/>
                    <a:pt x="169" y="3014"/>
                  </a:cubicBezTo>
                  <a:cubicBezTo>
                    <a:pt x="0" y="3135"/>
                    <a:pt x="157" y="3332"/>
                    <a:pt x="320" y="3332"/>
                  </a:cubicBezTo>
                  <a:cubicBezTo>
                    <a:pt x="363" y="3332"/>
                    <a:pt x="405" y="3319"/>
                    <a:pt x="443" y="3288"/>
                  </a:cubicBezTo>
                  <a:cubicBezTo>
                    <a:pt x="1051" y="2801"/>
                    <a:pt x="1659" y="2284"/>
                    <a:pt x="2175" y="1737"/>
                  </a:cubicBezTo>
                  <a:cubicBezTo>
                    <a:pt x="2479" y="1403"/>
                    <a:pt x="3026" y="886"/>
                    <a:pt x="2874" y="370"/>
                  </a:cubicBezTo>
                  <a:cubicBezTo>
                    <a:pt x="2806" y="103"/>
                    <a:pt x="2634" y="1"/>
                    <a:pt x="2411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58"/>
            <p:cNvSpPr/>
            <p:nvPr/>
          </p:nvSpPr>
          <p:spPr>
            <a:xfrm>
              <a:off x="2072525" y="2305650"/>
              <a:ext cx="290275" cy="242475"/>
            </a:xfrm>
            <a:custGeom>
              <a:avLst/>
              <a:gdLst/>
              <a:ahLst/>
              <a:cxnLst/>
              <a:rect l="l" t="t" r="r" b="b"/>
              <a:pathLst>
                <a:path w="11611" h="9699" extrusionOk="0">
                  <a:moveTo>
                    <a:pt x="10331" y="0"/>
                  </a:moveTo>
                  <a:cubicBezTo>
                    <a:pt x="9715" y="0"/>
                    <a:pt x="8999" y="788"/>
                    <a:pt x="8662" y="1101"/>
                  </a:cubicBezTo>
                  <a:cubicBezTo>
                    <a:pt x="8496" y="1219"/>
                    <a:pt x="8645" y="1431"/>
                    <a:pt x="8805" y="1431"/>
                  </a:cubicBezTo>
                  <a:cubicBezTo>
                    <a:pt x="8850" y="1431"/>
                    <a:pt x="8896" y="1414"/>
                    <a:pt x="8936" y="1374"/>
                  </a:cubicBezTo>
                  <a:cubicBezTo>
                    <a:pt x="9130" y="1207"/>
                    <a:pt x="9961" y="379"/>
                    <a:pt x="10334" y="379"/>
                  </a:cubicBezTo>
                  <a:cubicBezTo>
                    <a:pt x="10368" y="379"/>
                    <a:pt x="10399" y="386"/>
                    <a:pt x="10425" y="401"/>
                  </a:cubicBezTo>
                  <a:cubicBezTo>
                    <a:pt x="10942" y="736"/>
                    <a:pt x="9756" y="1982"/>
                    <a:pt x="9543" y="2195"/>
                  </a:cubicBezTo>
                  <a:cubicBezTo>
                    <a:pt x="8723" y="3137"/>
                    <a:pt x="7750" y="3836"/>
                    <a:pt x="6777" y="4596"/>
                  </a:cubicBezTo>
                  <a:cubicBezTo>
                    <a:pt x="4650" y="6207"/>
                    <a:pt x="2522" y="8092"/>
                    <a:pt x="182" y="9338"/>
                  </a:cubicBezTo>
                  <a:cubicBezTo>
                    <a:pt x="1" y="9441"/>
                    <a:pt x="105" y="9698"/>
                    <a:pt x="290" y="9698"/>
                  </a:cubicBezTo>
                  <a:cubicBezTo>
                    <a:pt x="323" y="9698"/>
                    <a:pt x="358" y="9690"/>
                    <a:pt x="394" y="9672"/>
                  </a:cubicBezTo>
                  <a:cubicBezTo>
                    <a:pt x="2097" y="8760"/>
                    <a:pt x="3677" y="7423"/>
                    <a:pt x="5227" y="6268"/>
                  </a:cubicBezTo>
                  <a:cubicBezTo>
                    <a:pt x="6565" y="5234"/>
                    <a:pt x="8024" y="4262"/>
                    <a:pt x="9240" y="3076"/>
                  </a:cubicBezTo>
                  <a:cubicBezTo>
                    <a:pt x="9665" y="2681"/>
                    <a:pt x="11610" y="979"/>
                    <a:pt x="10790" y="189"/>
                  </a:cubicBezTo>
                  <a:cubicBezTo>
                    <a:pt x="10650" y="55"/>
                    <a:pt x="10494" y="0"/>
                    <a:pt x="10331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58"/>
            <p:cNvSpPr/>
            <p:nvPr/>
          </p:nvSpPr>
          <p:spPr>
            <a:xfrm>
              <a:off x="1901525" y="2409900"/>
              <a:ext cx="215825" cy="203675"/>
            </a:xfrm>
            <a:custGeom>
              <a:avLst/>
              <a:gdLst/>
              <a:ahLst/>
              <a:cxnLst/>
              <a:rect l="l" t="t" r="r" b="b"/>
              <a:pathLst>
                <a:path w="8633" h="8147" extrusionOk="0">
                  <a:moveTo>
                    <a:pt x="3161" y="1"/>
                  </a:moveTo>
                  <a:lnTo>
                    <a:pt x="0" y="1247"/>
                  </a:lnTo>
                  <a:lnTo>
                    <a:pt x="6353" y="8147"/>
                  </a:lnTo>
                  <a:cubicBezTo>
                    <a:pt x="7265" y="7143"/>
                    <a:pt x="8025" y="6110"/>
                    <a:pt x="8633" y="5107"/>
                  </a:cubicBezTo>
                  <a:lnTo>
                    <a:pt x="3161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58"/>
            <p:cNvSpPr/>
            <p:nvPr/>
          </p:nvSpPr>
          <p:spPr>
            <a:xfrm>
              <a:off x="1901525" y="2409900"/>
              <a:ext cx="215825" cy="203675"/>
            </a:xfrm>
            <a:custGeom>
              <a:avLst/>
              <a:gdLst/>
              <a:ahLst/>
              <a:cxnLst/>
              <a:rect l="l" t="t" r="r" b="b"/>
              <a:pathLst>
                <a:path w="8633" h="8147" fill="none" extrusionOk="0">
                  <a:moveTo>
                    <a:pt x="6353" y="8147"/>
                  </a:moveTo>
                  <a:cubicBezTo>
                    <a:pt x="7265" y="7143"/>
                    <a:pt x="8025" y="6110"/>
                    <a:pt x="8633" y="5107"/>
                  </a:cubicBezTo>
                  <a:lnTo>
                    <a:pt x="3161" y="1"/>
                  </a:lnTo>
                  <a:lnTo>
                    <a:pt x="0" y="1247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58"/>
            <p:cNvSpPr/>
            <p:nvPr/>
          </p:nvSpPr>
          <p:spPr>
            <a:xfrm>
              <a:off x="1826300" y="1652150"/>
              <a:ext cx="285725" cy="310950"/>
            </a:xfrm>
            <a:custGeom>
              <a:avLst/>
              <a:gdLst/>
              <a:ahLst/>
              <a:cxnLst/>
              <a:rect l="l" t="t" r="r" b="b"/>
              <a:pathLst>
                <a:path w="11429" h="12438" extrusionOk="0">
                  <a:moveTo>
                    <a:pt x="1429" y="9581"/>
                  </a:moveTo>
                  <a:lnTo>
                    <a:pt x="1530" y="10242"/>
                  </a:lnTo>
                  <a:lnTo>
                    <a:pt x="1530" y="10242"/>
                  </a:lnTo>
                  <a:cubicBezTo>
                    <a:pt x="1520" y="10144"/>
                    <a:pt x="1520" y="10052"/>
                    <a:pt x="1520" y="9945"/>
                  </a:cubicBezTo>
                  <a:cubicBezTo>
                    <a:pt x="1489" y="9824"/>
                    <a:pt x="1459" y="9702"/>
                    <a:pt x="1429" y="9581"/>
                  </a:cubicBezTo>
                  <a:close/>
                  <a:moveTo>
                    <a:pt x="1530" y="10242"/>
                  </a:moveTo>
                  <a:lnTo>
                    <a:pt x="1530" y="10242"/>
                  </a:lnTo>
                  <a:cubicBezTo>
                    <a:pt x="1535" y="10283"/>
                    <a:pt x="1541" y="10326"/>
                    <a:pt x="1550" y="10371"/>
                  </a:cubicBezTo>
                  <a:lnTo>
                    <a:pt x="1530" y="10242"/>
                  </a:lnTo>
                  <a:close/>
                  <a:moveTo>
                    <a:pt x="6409" y="0"/>
                  </a:moveTo>
                  <a:cubicBezTo>
                    <a:pt x="6199" y="0"/>
                    <a:pt x="5987" y="22"/>
                    <a:pt x="5775" y="67"/>
                  </a:cubicBezTo>
                  <a:lnTo>
                    <a:pt x="2979" y="705"/>
                  </a:lnTo>
                  <a:cubicBezTo>
                    <a:pt x="1125" y="1100"/>
                    <a:pt x="0" y="3167"/>
                    <a:pt x="456" y="5265"/>
                  </a:cubicBezTo>
                  <a:lnTo>
                    <a:pt x="1429" y="9581"/>
                  </a:lnTo>
                  <a:lnTo>
                    <a:pt x="6809" y="12438"/>
                  </a:lnTo>
                  <a:lnTo>
                    <a:pt x="8420" y="12073"/>
                  </a:lnTo>
                  <a:cubicBezTo>
                    <a:pt x="10274" y="11648"/>
                    <a:pt x="11429" y="9611"/>
                    <a:pt x="10942" y="7483"/>
                  </a:cubicBezTo>
                  <a:lnTo>
                    <a:pt x="10000" y="3167"/>
                  </a:lnTo>
                  <a:cubicBezTo>
                    <a:pt x="9569" y="1309"/>
                    <a:pt x="8041" y="0"/>
                    <a:pt x="6409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58"/>
            <p:cNvSpPr/>
            <p:nvPr/>
          </p:nvSpPr>
          <p:spPr>
            <a:xfrm>
              <a:off x="1826300" y="1643925"/>
              <a:ext cx="285725" cy="322225"/>
            </a:xfrm>
            <a:custGeom>
              <a:avLst/>
              <a:gdLst/>
              <a:ahLst/>
              <a:cxnLst/>
              <a:rect l="l" t="t" r="r" b="b"/>
              <a:pathLst>
                <a:path w="11429" h="12889" fill="none" extrusionOk="0">
                  <a:moveTo>
                    <a:pt x="6262" y="12888"/>
                  </a:moveTo>
                  <a:lnTo>
                    <a:pt x="8420" y="12402"/>
                  </a:lnTo>
                  <a:cubicBezTo>
                    <a:pt x="10274" y="11977"/>
                    <a:pt x="11429" y="9910"/>
                    <a:pt x="10942" y="7812"/>
                  </a:cubicBezTo>
                  <a:lnTo>
                    <a:pt x="10000" y="3496"/>
                  </a:lnTo>
                  <a:cubicBezTo>
                    <a:pt x="9514" y="1399"/>
                    <a:pt x="7629" y="1"/>
                    <a:pt x="5775" y="396"/>
                  </a:cubicBezTo>
                  <a:lnTo>
                    <a:pt x="2979" y="1034"/>
                  </a:lnTo>
                  <a:cubicBezTo>
                    <a:pt x="1125" y="1429"/>
                    <a:pt x="0" y="3496"/>
                    <a:pt x="456" y="5594"/>
                  </a:cubicBezTo>
                  <a:lnTo>
                    <a:pt x="1429" y="9910"/>
                  </a:lnTo>
                  <a:cubicBezTo>
                    <a:pt x="1459" y="10031"/>
                    <a:pt x="1489" y="10153"/>
                    <a:pt x="1520" y="10274"/>
                  </a:cubicBezTo>
                  <a:cubicBezTo>
                    <a:pt x="1520" y="10426"/>
                    <a:pt x="1520" y="10548"/>
                    <a:pt x="1550" y="10700"/>
                  </a:cubicBezTo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58"/>
            <p:cNvSpPr/>
            <p:nvPr/>
          </p:nvSpPr>
          <p:spPr>
            <a:xfrm>
              <a:off x="2048875" y="1880775"/>
              <a:ext cx="54975" cy="20350"/>
            </a:xfrm>
            <a:custGeom>
              <a:avLst/>
              <a:gdLst/>
              <a:ahLst/>
              <a:cxnLst/>
              <a:rect l="l" t="t" r="r" b="b"/>
              <a:pathLst>
                <a:path w="2199" h="814" extrusionOk="0">
                  <a:moveTo>
                    <a:pt x="200" y="0"/>
                  </a:moveTo>
                  <a:cubicBezTo>
                    <a:pt x="87" y="0"/>
                    <a:pt x="1" y="130"/>
                    <a:pt x="94" y="223"/>
                  </a:cubicBezTo>
                  <a:cubicBezTo>
                    <a:pt x="445" y="553"/>
                    <a:pt x="936" y="813"/>
                    <a:pt x="1414" y="813"/>
                  </a:cubicBezTo>
                  <a:cubicBezTo>
                    <a:pt x="1641" y="813"/>
                    <a:pt x="1865" y="755"/>
                    <a:pt x="2070" y="618"/>
                  </a:cubicBezTo>
                  <a:cubicBezTo>
                    <a:pt x="2199" y="541"/>
                    <a:pt x="2109" y="355"/>
                    <a:pt x="1987" y="355"/>
                  </a:cubicBezTo>
                  <a:cubicBezTo>
                    <a:pt x="1965" y="355"/>
                    <a:pt x="1941" y="361"/>
                    <a:pt x="1918" y="375"/>
                  </a:cubicBezTo>
                  <a:cubicBezTo>
                    <a:pt x="1761" y="476"/>
                    <a:pt x="1590" y="519"/>
                    <a:pt x="1416" y="519"/>
                  </a:cubicBezTo>
                  <a:cubicBezTo>
                    <a:pt x="1018" y="519"/>
                    <a:pt x="603" y="295"/>
                    <a:pt x="307" y="41"/>
                  </a:cubicBezTo>
                  <a:cubicBezTo>
                    <a:pt x="272" y="12"/>
                    <a:pt x="235" y="0"/>
                    <a:pt x="200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58"/>
            <p:cNvSpPr/>
            <p:nvPr/>
          </p:nvSpPr>
          <p:spPr>
            <a:xfrm>
              <a:off x="1669750" y="1446550"/>
              <a:ext cx="512200" cy="516550"/>
            </a:xfrm>
            <a:custGeom>
              <a:avLst/>
              <a:gdLst/>
              <a:ahLst/>
              <a:cxnLst/>
              <a:rect l="l" t="t" r="r" b="b"/>
              <a:pathLst>
                <a:path w="20488" h="20662" extrusionOk="0">
                  <a:moveTo>
                    <a:pt x="16054" y="1"/>
                  </a:moveTo>
                  <a:cubicBezTo>
                    <a:pt x="14094" y="1"/>
                    <a:pt x="12493" y="4522"/>
                    <a:pt x="12493" y="4522"/>
                  </a:cubicBezTo>
                  <a:cubicBezTo>
                    <a:pt x="12493" y="4522"/>
                    <a:pt x="13587" y="1330"/>
                    <a:pt x="11369" y="1239"/>
                  </a:cubicBezTo>
                  <a:cubicBezTo>
                    <a:pt x="11346" y="1238"/>
                    <a:pt x="11323" y="1238"/>
                    <a:pt x="11301" y="1238"/>
                  </a:cubicBezTo>
                  <a:cubicBezTo>
                    <a:pt x="9121" y="1238"/>
                    <a:pt x="7721" y="5586"/>
                    <a:pt x="7721" y="5586"/>
                  </a:cubicBezTo>
                  <a:cubicBezTo>
                    <a:pt x="7721" y="5586"/>
                    <a:pt x="1" y="8868"/>
                    <a:pt x="2341" y="16194"/>
                  </a:cubicBezTo>
                  <a:cubicBezTo>
                    <a:pt x="2341" y="16194"/>
                    <a:pt x="3587" y="20480"/>
                    <a:pt x="8299" y="20662"/>
                  </a:cubicBezTo>
                  <a:lnTo>
                    <a:pt x="7934" y="16133"/>
                  </a:lnTo>
                  <a:lnTo>
                    <a:pt x="8390" y="14644"/>
                  </a:lnTo>
                  <a:cubicBezTo>
                    <a:pt x="8390" y="14644"/>
                    <a:pt x="13314" y="13397"/>
                    <a:pt x="16901" y="8261"/>
                  </a:cubicBezTo>
                  <a:cubicBezTo>
                    <a:pt x="20487" y="3124"/>
                    <a:pt x="18360" y="418"/>
                    <a:pt x="16293" y="23"/>
                  </a:cubicBezTo>
                  <a:cubicBezTo>
                    <a:pt x="16212" y="8"/>
                    <a:pt x="16133" y="1"/>
                    <a:pt x="16054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58"/>
            <p:cNvSpPr/>
            <p:nvPr/>
          </p:nvSpPr>
          <p:spPr>
            <a:xfrm>
              <a:off x="1826300" y="1652150"/>
              <a:ext cx="285725" cy="314000"/>
            </a:xfrm>
            <a:custGeom>
              <a:avLst/>
              <a:gdLst/>
              <a:ahLst/>
              <a:cxnLst/>
              <a:rect l="l" t="t" r="r" b="b"/>
              <a:pathLst>
                <a:path w="11429" h="12560" extrusionOk="0">
                  <a:moveTo>
                    <a:pt x="6409" y="0"/>
                  </a:moveTo>
                  <a:cubicBezTo>
                    <a:pt x="6199" y="0"/>
                    <a:pt x="5987" y="22"/>
                    <a:pt x="5775" y="67"/>
                  </a:cubicBezTo>
                  <a:lnTo>
                    <a:pt x="2979" y="705"/>
                  </a:lnTo>
                  <a:cubicBezTo>
                    <a:pt x="1125" y="1100"/>
                    <a:pt x="0" y="3167"/>
                    <a:pt x="456" y="5265"/>
                  </a:cubicBezTo>
                  <a:lnTo>
                    <a:pt x="1429" y="9581"/>
                  </a:lnTo>
                  <a:cubicBezTo>
                    <a:pt x="1459" y="9702"/>
                    <a:pt x="1489" y="9824"/>
                    <a:pt x="1520" y="9945"/>
                  </a:cubicBezTo>
                  <a:cubicBezTo>
                    <a:pt x="1520" y="10097"/>
                    <a:pt x="1520" y="10219"/>
                    <a:pt x="1550" y="10371"/>
                  </a:cubicBezTo>
                  <a:lnTo>
                    <a:pt x="6262" y="12559"/>
                  </a:lnTo>
                  <a:lnTo>
                    <a:pt x="8420" y="12073"/>
                  </a:lnTo>
                  <a:cubicBezTo>
                    <a:pt x="10274" y="11648"/>
                    <a:pt x="11429" y="9581"/>
                    <a:pt x="10942" y="7483"/>
                  </a:cubicBezTo>
                  <a:lnTo>
                    <a:pt x="10000" y="3167"/>
                  </a:lnTo>
                  <a:cubicBezTo>
                    <a:pt x="9569" y="1309"/>
                    <a:pt x="8041" y="0"/>
                    <a:pt x="6409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0" name="Google Shape;660;p58"/>
          <p:cNvGrpSpPr/>
          <p:nvPr/>
        </p:nvGrpSpPr>
        <p:grpSpPr>
          <a:xfrm>
            <a:off x="713227" y="1439779"/>
            <a:ext cx="1256065" cy="1407522"/>
            <a:chOff x="719875" y="1694850"/>
            <a:chExt cx="2759975" cy="3092775"/>
          </a:xfrm>
        </p:grpSpPr>
        <p:sp>
          <p:nvSpPr>
            <p:cNvPr id="661" name="Google Shape;661;p58"/>
            <p:cNvSpPr/>
            <p:nvPr/>
          </p:nvSpPr>
          <p:spPr>
            <a:xfrm>
              <a:off x="3263250" y="2870850"/>
              <a:ext cx="180875" cy="207775"/>
            </a:xfrm>
            <a:custGeom>
              <a:avLst/>
              <a:gdLst/>
              <a:ahLst/>
              <a:cxnLst/>
              <a:rect l="l" t="t" r="r" b="b"/>
              <a:pathLst>
                <a:path w="7235" h="8311" extrusionOk="0">
                  <a:moveTo>
                    <a:pt x="6082" y="0"/>
                  </a:moveTo>
                  <a:cubicBezTo>
                    <a:pt x="5484" y="0"/>
                    <a:pt x="4738" y="446"/>
                    <a:pt x="4225" y="1107"/>
                  </a:cubicBezTo>
                  <a:cubicBezTo>
                    <a:pt x="3253" y="2323"/>
                    <a:pt x="152" y="6487"/>
                    <a:pt x="61" y="6852"/>
                  </a:cubicBezTo>
                  <a:cubicBezTo>
                    <a:pt x="0" y="7186"/>
                    <a:pt x="3101" y="8311"/>
                    <a:pt x="3101" y="8311"/>
                  </a:cubicBezTo>
                  <a:cubicBezTo>
                    <a:pt x="3101" y="8311"/>
                    <a:pt x="7234" y="2748"/>
                    <a:pt x="7052" y="1076"/>
                  </a:cubicBezTo>
                  <a:cubicBezTo>
                    <a:pt x="6983" y="314"/>
                    <a:pt x="6584" y="0"/>
                    <a:pt x="6082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58"/>
            <p:cNvSpPr/>
            <p:nvPr/>
          </p:nvSpPr>
          <p:spPr>
            <a:xfrm>
              <a:off x="2960800" y="3004350"/>
              <a:ext cx="517050" cy="518050"/>
            </a:xfrm>
            <a:custGeom>
              <a:avLst/>
              <a:gdLst/>
              <a:ahLst/>
              <a:cxnLst/>
              <a:rect l="l" t="t" r="r" b="b"/>
              <a:pathLst>
                <a:path w="20682" h="20722" extrusionOk="0">
                  <a:moveTo>
                    <a:pt x="11937" y="1"/>
                  </a:moveTo>
                  <a:cubicBezTo>
                    <a:pt x="10832" y="1"/>
                    <a:pt x="9545" y="1355"/>
                    <a:pt x="8056" y="3001"/>
                  </a:cubicBezTo>
                  <a:cubicBezTo>
                    <a:pt x="6293" y="4916"/>
                    <a:pt x="1" y="13579"/>
                    <a:pt x="1" y="13579"/>
                  </a:cubicBezTo>
                  <a:lnTo>
                    <a:pt x="6262" y="20722"/>
                  </a:lnTo>
                  <a:lnTo>
                    <a:pt x="16141" y="10570"/>
                  </a:lnTo>
                  <a:lnTo>
                    <a:pt x="16111" y="10539"/>
                  </a:lnTo>
                  <a:lnTo>
                    <a:pt x="16111" y="10539"/>
                  </a:lnTo>
                  <a:cubicBezTo>
                    <a:pt x="16232" y="10630"/>
                    <a:pt x="16354" y="10721"/>
                    <a:pt x="16506" y="10782"/>
                  </a:cubicBezTo>
                  <a:cubicBezTo>
                    <a:pt x="16584" y="10811"/>
                    <a:pt x="16674" y="10826"/>
                    <a:pt x="16773" y="10826"/>
                  </a:cubicBezTo>
                  <a:cubicBezTo>
                    <a:pt x="17700" y="10826"/>
                    <a:pt x="19400" y="9580"/>
                    <a:pt x="20032" y="7986"/>
                  </a:cubicBezTo>
                  <a:cubicBezTo>
                    <a:pt x="20681" y="6415"/>
                    <a:pt x="19643" y="5641"/>
                    <a:pt x="19065" y="5641"/>
                  </a:cubicBezTo>
                  <a:cubicBezTo>
                    <a:pt x="18994" y="5641"/>
                    <a:pt x="18930" y="5653"/>
                    <a:pt x="18877" y="5676"/>
                  </a:cubicBezTo>
                  <a:lnTo>
                    <a:pt x="18694" y="5858"/>
                  </a:lnTo>
                  <a:cubicBezTo>
                    <a:pt x="19165" y="4368"/>
                    <a:pt x="18421" y="3710"/>
                    <a:pt x="17778" y="3710"/>
                  </a:cubicBezTo>
                  <a:cubicBezTo>
                    <a:pt x="17674" y="3710"/>
                    <a:pt x="17572" y="3727"/>
                    <a:pt x="17478" y="3761"/>
                  </a:cubicBezTo>
                  <a:cubicBezTo>
                    <a:pt x="17606" y="2505"/>
                    <a:pt x="16978" y="1768"/>
                    <a:pt x="16104" y="1768"/>
                  </a:cubicBezTo>
                  <a:cubicBezTo>
                    <a:pt x="15941" y="1768"/>
                    <a:pt x="15770" y="1794"/>
                    <a:pt x="15594" y="1846"/>
                  </a:cubicBezTo>
                  <a:cubicBezTo>
                    <a:pt x="15411" y="1907"/>
                    <a:pt x="15168" y="2028"/>
                    <a:pt x="14955" y="2211"/>
                  </a:cubicBezTo>
                  <a:cubicBezTo>
                    <a:pt x="14196" y="1238"/>
                    <a:pt x="13101" y="387"/>
                    <a:pt x="12463" y="113"/>
                  </a:cubicBezTo>
                  <a:cubicBezTo>
                    <a:pt x="12292" y="37"/>
                    <a:pt x="12117" y="1"/>
                    <a:pt x="11937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58"/>
            <p:cNvSpPr/>
            <p:nvPr/>
          </p:nvSpPr>
          <p:spPr>
            <a:xfrm>
              <a:off x="2960800" y="2993500"/>
              <a:ext cx="414925" cy="528900"/>
            </a:xfrm>
            <a:custGeom>
              <a:avLst/>
              <a:gdLst/>
              <a:ahLst/>
              <a:cxnLst/>
              <a:rect l="l" t="t" r="r" b="b"/>
              <a:pathLst>
                <a:path w="16597" h="21156" fill="none" extrusionOk="0">
                  <a:moveTo>
                    <a:pt x="11278" y="3709"/>
                  </a:moveTo>
                  <a:cubicBezTo>
                    <a:pt x="11278" y="3709"/>
                    <a:pt x="14287" y="6931"/>
                    <a:pt x="15442" y="5289"/>
                  </a:cubicBezTo>
                  <a:cubicBezTo>
                    <a:pt x="16597" y="3678"/>
                    <a:pt x="13648" y="1064"/>
                    <a:pt x="12463" y="547"/>
                  </a:cubicBezTo>
                  <a:cubicBezTo>
                    <a:pt x="11247" y="0"/>
                    <a:pt x="9788" y="1520"/>
                    <a:pt x="8056" y="3435"/>
                  </a:cubicBezTo>
                  <a:cubicBezTo>
                    <a:pt x="6293" y="5350"/>
                    <a:pt x="1" y="14013"/>
                    <a:pt x="1" y="14013"/>
                  </a:cubicBezTo>
                  <a:lnTo>
                    <a:pt x="6262" y="21156"/>
                  </a:lnTo>
                  <a:lnTo>
                    <a:pt x="16141" y="11004"/>
                  </a:lnTo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58"/>
            <p:cNvSpPr/>
            <p:nvPr/>
          </p:nvSpPr>
          <p:spPr>
            <a:xfrm>
              <a:off x="3264775" y="3042125"/>
              <a:ext cx="136800" cy="151250"/>
            </a:xfrm>
            <a:custGeom>
              <a:avLst/>
              <a:gdLst/>
              <a:ahLst/>
              <a:cxnLst/>
              <a:rect l="l" t="t" r="r" b="b"/>
              <a:pathLst>
                <a:path w="5472" h="6050" fill="none" extrusionOk="0">
                  <a:moveTo>
                    <a:pt x="2796" y="700"/>
                  </a:moveTo>
                  <a:cubicBezTo>
                    <a:pt x="3009" y="517"/>
                    <a:pt x="3252" y="396"/>
                    <a:pt x="3435" y="335"/>
                  </a:cubicBezTo>
                  <a:cubicBezTo>
                    <a:pt x="4559" y="1"/>
                    <a:pt x="5471" y="761"/>
                    <a:pt x="5319" y="2220"/>
                  </a:cubicBezTo>
                  <a:cubicBezTo>
                    <a:pt x="5319" y="2220"/>
                    <a:pt x="3131" y="5593"/>
                    <a:pt x="1793" y="5806"/>
                  </a:cubicBezTo>
                  <a:cubicBezTo>
                    <a:pt x="426" y="6049"/>
                    <a:pt x="0" y="4955"/>
                    <a:pt x="61" y="4195"/>
                  </a:cubicBezTo>
                  <a:cubicBezTo>
                    <a:pt x="91" y="3982"/>
                    <a:pt x="304" y="3557"/>
                    <a:pt x="638" y="3071"/>
                  </a:cubicBezTo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58"/>
            <p:cNvSpPr/>
            <p:nvPr/>
          </p:nvSpPr>
          <p:spPr>
            <a:xfrm>
              <a:off x="3305800" y="3090750"/>
              <a:ext cx="148975" cy="158850"/>
            </a:xfrm>
            <a:custGeom>
              <a:avLst/>
              <a:gdLst/>
              <a:ahLst/>
              <a:cxnLst/>
              <a:rect l="l" t="t" r="r" b="b"/>
              <a:pathLst>
                <a:path w="5959" h="6354" fill="none" extrusionOk="0">
                  <a:moveTo>
                    <a:pt x="274" y="3831"/>
                  </a:moveTo>
                  <a:cubicBezTo>
                    <a:pt x="274" y="3831"/>
                    <a:pt x="0" y="5138"/>
                    <a:pt x="669" y="5746"/>
                  </a:cubicBezTo>
                  <a:cubicBezTo>
                    <a:pt x="1338" y="6354"/>
                    <a:pt x="2736" y="6354"/>
                    <a:pt x="4347" y="3648"/>
                  </a:cubicBezTo>
                  <a:cubicBezTo>
                    <a:pt x="5958" y="943"/>
                    <a:pt x="4469" y="1"/>
                    <a:pt x="3678" y="275"/>
                  </a:cubicBezTo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58"/>
            <p:cNvSpPr/>
            <p:nvPr/>
          </p:nvSpPr>
          <p:spPr>
            <a:xfrm>
              <a:off x="3352150" y="3140925"/>
              <a:ext cx="127700" cy="140600"/>
            </a:xfrm>
            <a:custGeom>
              <a:avLst/>
              <a:gdLst/>
              <a:ahLst/>
              <a:cxnLst/>
              <a:rect l="l" t="t" r="r" b="b"/>
              <a:pathLst>
                <a:path w="5108" h="5624" fill="none" extrusionOk="0">
                  <a:moveTo>
                    <a:pt x="92" y="4043"/>
                  </a:moveTo>
                  <a:cubicBezTo>
                    <a:pt x="92" y="4043"/>
                    <a:pt x="1" y="5015"/>
                    <a:pt x="852" y="5319"/>
                  </a:cubicBezTo>
                  <a:cubicBezTo>
                    <a:pt x="1672" y="5623"/>
                    <a:pt x="3678" y="4286"/>
                    <a:pt x="4378" y="2523"/>
                  </a:cubicBezTo>
                  <a:cubicBezTo>
                    <a:pt x="5107" y="760"/>
                    <a:pt x="3709" y="0"/>
                    <a:pt x="3223" y="213"/>
                  </a:cubicBezTo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58"/>
            <p:cNvSpPr/>
            <p:nvPr/>
          </p:nvSpPr>
          <p:spPr>
            <a:xfrm>
              <a:off x="1931925" y="2960050"/>
              <a:ext cx="692275" cy="1019800"/>
            </a:xfrm>
            <a:custGeom>
              <a:avLst/>
              <a:gdLst/>
              <a:ahLst/>
              <a:cxnLst/>
              <a:rect l="l" t="t" r="r" b="b"/>
              <a:pathLst>
                <a:path w="27691" h="40792" extrusionOk="0">
                  <a:moveTo>
                    <a:pt x="4468" y="1"/>
                  </a:moveTo>
                  <a:cubicBezTo>
                    <a:pt x="4468" y="1"/>
                    <a:pt x="0" y="14652"/>
                    <a:pt x="3891" y="30336"/>
                  </a:cubicBezTo>
                  <a:cubicBezTo>
                    <a:pt x="5076" y="34986"/>
                    <a:pt x="7295" y="38391"/>
                    <a:pt x="10061" y="40792"/>
                  </a:cubicBezTo>
                  <a:lnTo>
                    <a:pt x="27691" y="25047"/>
                  </a:lnTo>
                  <a:lnTo>
                    <a:pt x="23253" y="20518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58"/>
            <p:cNvSpPr/>
            <p:nvPr/>
          </p:nvSpPr>
          <p:spPr>
            <a:xfrm>
              <a:off x="2043625" y="2960050"/>
              <a:ext cx="573725" cy="626950"/>
            </a:xfrm>
            <a:custGeom>
              <a:avLst/>
              <a:gdLst/>
              <a:ahLst/>
              <a:cxnLst/>
              <a:rect l="l" t="t" r="r" b="b"/>
              <a:pathLst>
                <a:path w="22949" h="25078" fill="none" extrusionOk="0">
                  <a:moveTo>
                    <a:pt x="0" y="1"/>
                  </a:moveTo>
                  <a:lnTo>
                    <a:pt x="22949" y="25077"/>
                  </a:lnTo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58"/>
            <p:cNvSpPr/>
            <p:nvPr/>
          </p:nvSpPr>
          <p:spPr>
            <a:xfrm>
              <a:off x="1989675" y="2972975"/>
              <a:ext cx="1166450" cy="1128775"/>
            </a:xfrm>
            <a:custGeom>
              <a:avLst/>
              <a:gdLst/>
              <a:ahLst/>
              <a:cxnLst/>
              <a:rect l="l" t="t" r="r" b="b"/>
              <a:pathLst>
                <a:path w="46658" h="45151" extrusionOk="0">
                  <a:moveTo>
                    <a:pt x="3587" y="1"/>
                  </a:moveTo>
                  <a:lnTo>
                    <a:pt x="0" y="1855"/>
                  </a:lnTo>
                  <a:cubicBezTo>
                    <a:pt x="0" y="1855"/>
                    <a:pt x="2219" y="24378"/>
                    <a:pt x="7873" y="34682"/>
                  </a:cubicBezTo>
                  <a:cubicBezTo>
                    <a:pt x="9970" y="38542"/>
                    <a:pt x="13009" y="41643"/>
                    <a:pt x="16414" y="43375"/>
                  </a:cubicBezTo>
                  <a:cubicBezTo>
                    <a:pt x="18815" y="44602"/>
                    <a:pt x="21393" y="45151"/>
                    <a:pt x="23768" y="45151"/>
                  </a:cubicBezTo>
                  <a:cubicBezTo>
                    <a:pt x="25572" y="45151"/>
                    <a:pt x="27259" y="44834"/>
                    <a:pt x="28663" y="44257"/>
                  </a:cubicBezTo>
                  <a:cubicBezTo>
                    <a:pt x="30882" y="43375"/>
                    <a:pt x="33648" y="41582"/>
                    <a:pt x="35897" y="38998"/>
                  </a:cubicBezTo>
                  <a:cubicBezTo>
                    <a:pt x="41794" y="32311"/>
                    <a:pt x="46658" y="22159"/>
                    <a:pt x="46658" y="22159"/>
                  </a:cubicBezTo>
                  <a:lnTo>
                    <a:pt x="37934" y="13679"/>
                  </a:lnTo>
                  <a:lnTo>
                    <a:pt x="30730" y="18299"/>
                  </a:lnTo>
                  <a:cubicBezTo>
                    <a:pt x="30761" y="18512"/>
                    <a:pt x="29058" y="19363"/>
                    <a:pt x="29058" y="19363"/>
                  </a:cubicBezTo>
                  <a:lnTo>
                    <a:pt x="24469" y="22372"/>
                  </a:lnTo>
                  <a:lnTo>
                    <a:pt x="3587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58"/>
            <p:cNvSpPr/>
            <p:nvPr/>
          </p:nvSpPr>
          <p:spPr>
            <a:xfrm>
              <a:off x="2827075" y="3292125"/>
              <a:ext cx="363250" cy="349575"/>
            </a:xfrm>
            <a:custGeom>
              <a:avLst/>
              <a:gdLst/>
              <a:ahLst/>
              <a:cxnLst/>
              <a:rect l="l" t="t" r="r" b="b"/>
              <a:pathLst>
                <a:path w="14530" h="13983" extrusionOk="0">
                  <a:moveTo>
                    <a:pt x="5867" y="1"/>
                  </a:moveTo>
                  <a:lnTo>
                    <a:pt x="0" y="3770"/>
                  </a:lnTo>
                  <a:lnTo>
                    <a:pt x="10517" y="13983"/>
                  </a:lnTo>
                  <a:cubicBezTo>
                    <a:pt x="12158" y="11278"/>
                    <a:pt x="14529" y="6931"/>
                    <a:pt x="14529" y="6931"/>
                  </a:cubicBezTo>
                  <a:lnTo>
                    <a:pt x="5867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58"/>
            <p:cNvSpPr/>
            <p:nvPr/>
          </p:nvSpPr>
          <p:spPr>
            <a:xfrm>
              <a:off x="1989675" y="2972975"/>
              <a:ext cx="1200650" cy="1154300"/>
            </a:xfrm>
            <a:custGeom>
              <a:avLst/>
              <a:gdLst/>
              <a:ahLst/>
              <a:cxnLst/>
              <a:rect l="l" t="t" r="r" b="b"/>
              <a:pathLst>
                <a:path w="48026" h="46172" fill="none" extrusionOk="0">
                  <a:moveTo>
                    <a:pt x="22827" y="23375"/>
                  </a:moveTo>
                  <a:lnTo>
                    <a:pt x="39363" y="12767"/>
                  </a:lnTo>
                  <a:lnTo>
                    <a:pt x="48025" y="19697"/>
                  </a:lnTo>
                  <a:cubicBezTo>
                    <a:pt x="48025" y="19697"/>
                    <a:pt x="42159" y="31308"/>
                    <a:pt x="37600" y="36962"/>
                  </a:cubicBezTo>
                  <a:cubicBezTo>
                    <a:pt x="34195" y="41095"/>
                    <a:pt x="30517" y="46172"/>
                    <a:pt x="20760" y="44743"/>
                  </a:cubicBezTo>
                  <a:cubicBezTo>
                    <a:pt x="10973" y="43314"/>
                    <a:pt x="6140" y="32220"/>
                    <a:pt x="3982" y="25655"/>
                  </a:cubicBezTo>
                  <a:cubicBezTo>
                    <a:pt x="1854" y="19119"/>
                    <a:pt x="0" y="1855"/>
                    <a:pt x="0" y="1855"/>
                  </a:cubicBezTo>
                  <a:lnTo>
                    <a:pt x="3587" y="1"/>
                  </a:lnTo>
                  <a:lnTo>
                    <a:pt x="24377" y="22372"/>
                  </a:lnTo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58"/>
            <p:cNvSpPr/>
            <p:nvPr/>
          </p:nvSpPr>
          <p:spPr>
            <a:xfrm>
              <a:off x="1330850" y="2919025"/>
              <a:ext cx="1392900" cy="1868600"/>
            </a:xfrm>
            <a:custGeom>
              <a:avLst/>
              <a:gdLst/>
              <a:ahLst/>
              <a:cxnLst/>
              <a:rect l="l" t="t" r="r" b="b"/>
              <a:pathLst>
                <a:path w="55716" h="74744" extrusionOk="0">
                  <a:moveTo>
                    <a:pt x="23861" y="1"/>
                  </a:moveTo>
                  <a:cubicBezTo>
                    <a:pt x="23861" y="1"/>
                    <a:pt x="10669" y="3952"/>
                    <a:pt x="7964" y="15958"/>
                  </a:cubicBezTo>
                  <a:cubicBezTo>
                    <a:pt x="6535" y="22311"/>
                    <a:pt x="2584" y="52099"/>
                    <a:pt x="0" y="74743"/>
                  </a:cubicBezTo>
                  <a:lnTo>
                    <a:pt x="55715" y="74743"/>
                  </a:lnTo>
                  <a:lnTo>
                    <a:pt x="47691" y="45564"/>
                  </a:lnTo>
                  <a:cubicBezTo>
                    <a:pt x="40335" y="15958"/>
                    <a:pt x="34134" y="1"/>
                    <a:pt x="23861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58"/>
            <p:cNvSpPr/>
            <p:nvPr/>
          </p:nvSpPr>
          <p:spPr>
            <a:xfrm>
              <a:off x="1956225" y="3792150"/>
              <a:ext cx="66150" cy="164150"/>
            </a:xfrm>
            <a:custGeom>
              <a:avLst/>
              <a:gdLst/>
              <a:ahLst/>
              <a:cxnLst/>
              <a:rect l="l" t="t" r="r" b="b"/>
              <a:pathLst>
                <a:path w="2646" h="6566" fill="none" extrusionOk="0">
                  <a:moveTo>
                    <a:pt x="2615" y="3283"/>
                  </a:moveTo>
                  <a:cubicBezTo>
                    <a:pt x="2645" y="5076"/>
                    <a:pt x="2068" y="6566"/>
                    <a:pt x="1368" y="6566"/>
                  </a:cubicBezTo>
                  <a:cubicBezTo>
                    <a:pt x="639" y="6566"/>
                    <a:pt x="61" y="5107"/>
                    <a:pt x="31" y="3313"/>
                  </a:cubicBezTo>
                  <a:cubicBezTo>
                    <a:pt x="1" y="1489"/>
                    <a:pt x="578" y="30"/>
                    <a:pt x="1277" y="30"/>
                  </a:cubicBezTo>
                  <a:cubicBezTo>
                    <a:pt x="2007" y="0"/>
                    <a:pt x="2584" y="1459"/>
                    <a:pt x="2615" y="3283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58"/>
            <p:cNvSpPr/>
            <p:nvPr/>
          </p:nvSpPr>
          <p:spPr>
            <a:xfrm>
              <a:off x="1816400" y="4035300"/>
              <a:ext cx="64625" cy="163400"/>
            </a:xfrm>
            <a:custGeom>
              <a:avLst/>
              <a:gdLst/>
              <a:ahLst/>
              <a:cxnLst/>
              <a:rect l="l" t="t" r="r" b="b"/>
              <a:pathLst>
                <a:path w="2585" h="6536" fill="none" extrusionOk="0">
                  <a:moveTo>
                    <a:pt x="2585" y="3253"/>
                  </a:moveTo>
                  <a:cubicBezTo>
                    <a:pt x="2585" y="5077"/>
                    <a:pt x="2007" y="6536"/>
                    <a:pt x="1308" y="6536"/>
                  </a:cubicBezTo>
                  <a:cubicBezTo>
                    <a:pt x="578" y="6536"/>
                    <a:pt x="1" y="5077"/>
                    <a:pt x="1" y="3253"/>
                  </a:cubicBezTo>
                  <a:cubicBezTo>
                    <a:pt x="1" y="1460"/>
                    <a:pt x="578" y="1"/>
                    <a:pt x="1308" y="1"/>
                  </a:cubicBezTo>
                  <a:cubicBezTo>
                    <a:pt x="2007" y="1"/>
                    <a:pt x="2585" y="1460"/>
                    <a:pt x="2585" y="3253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58"/>
            <p:cNvSpPr/>
            <p:nvPr/>
          </p:nvSpPr>
          <p:spPr>
            <a:xfrm>
              <a:off x="1330850" y="2919025"/>
              <a:ext cx="1392900" cy="1868600"/>
            </a:xfrm>
            <a:custGeom>
              <a:avLst/>
              <a:gdLst/>
              <a:ahLst/>
              <a:cxnLst/>
              <a:rect l="l" t="t" r="r" b="b"/>
              <a:pathLst>
                <a:path w="55716" h="74744" fill="none" extrusionOk="0">
                  <a:moveTo>
                    <a:pt x="55715" y="74743"/>
                  </a:moveTo>
                  <a:lnTo>
                    <a:pt x="47691" y="45564"/>
                  </a:lnTo>
                  <a:cubicBezTo>
                    <a:pt x="40335" y="15958"/>
                    <a:pt x="34134" y="1"/>
                    <a:pt x="23861" y="1"/>
                  </a:cubicBezTo>
                  <a:cubicBezTo>
                    <a:pt x="23861" y="1"/>
                    <a:pt x="10669" y="3952"/>
                    <a:pt x="7964" y="15958"/>
                  </a:cubicBezTo>
                  <a:cubicBezTo>
                    <a:pt x="6596" y="22129"/>
                    <a:pt x="2523" y="52585"/>
                    <a:pt x="0" y="74743"/>
                  </a:cubicBezTo>
                  <a:lnTo>
                    <a:pt x="55715" y="74743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58"/>
            <p:cNvSpPr/>
            <p:nvPr/>
          </p:nvSpPr>
          <p:spPr>
            <a:xfrm>
              <a:off x="1567175" y="3625425"/>
              <a:ext cx="792575" cy="994250"/>
            </a:xfrm>
            <a:custGeom>
              <a:avLst/>
              <a:gdLst/>
              <a:ahLst/>
              <a:cxnLst/>
              <a:rect l="l" t="t" r="r" b="b"/>
              <a:pathLst>
                <a:path w="31703" h="39770" extrusionOk="0">
                  <a:moveTo>
                    <a:pt x="8219" y="1"/>
                  </a:moveTo>
                  <a:cubicBezTo>
                    <a:pt x="7979" y="1"/>
                    <a:pt x="7903" y="43"/>
                    <a:pt x="7903" y="43"/>
                  </a:cubicBezTo>
                  <a:cubicBezTo>
                    <a:pt x="7113" y="256"/>
                    <a:pt x="6900" y="1411"/>
                    <a:pt x="6900" y="1411"/>
                  </a:cubicBezTo>
                  <a:lnTo>
                    <a:pt x="6262" y="3690"/>
                  </a:lnTo>
                  <a:lnTo>
                    <a:pt x="8177" y="4329"/>
                  </a:lnTo>
                  <a:lnTo>
                    <a:pt x="0" y="33508"/>
                  </a:lnTo>
                  <a:lnTo>
                    <a:pt x="22341" y="39770"/>
                  </a:lnTo>
                  <a:lnTo>
                    <a:pt x="31703" y="6426"/>
                  </a:lnTo>
                  <a:lnTo>
                    <a:pt x="14864" y="1715"/>
                  </a:lnTo>
                  <a:lnTo>
                    <a:pt x="9909" y="316"/>
                  </a:lnTo>
                  <a:lnTo>
                    <a:pt x="9332" y="164"/>
                  </a:lnTo>
                  <a:cubicBezTo>
                    <a:pt x="8784" y="35"/>
                    <a:pt x="8435" y="1"/>
                    <a:pt x="8219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58"/>
            <p:cNvSpPr/>
            <p:nvPr/>
          </p:nvSpPr>
          <p:spPr>
            <a:xfrm>
              <a:off x="1567925" y="3645675"/>
              <a:ext cx="769025" cy="991475"/>
            </a:xfrm>
            <a:custGeom>
              <a:avLst/>
              <a:gdLst/>
              <a:ahLst/>
              <a:cxnLst/>
              <a:rect l="l" t="t" r="r" b="b"/>
              <a:pathLst>
                <a:path w="30761" h="39659" extrusionOk="0">
                  <a:moveTo>
                    <a:pt x="8845" y="1"/>
                  </a:moveTo>
                  <a:cubicBezTo>
                    <a:pt x="8565" y="1"/>
                    <a:pt x="8481" y="54"/>
                    <a:pt x="8481" y="54"/>
                  </a:cubicBezTo>
                  <a:cubicBezTo>
                    <a:pt x="7691" y="236"/>
                    <a:pt x="7508" y="1421"/>
                    <a:pt x="7508" y="1421"/>
                  </a:cubicBezTo>
                  <a:lnTo>
                    <a:pt x="6870" y="3701"/>
                  </a:lnTo>
                  <a:lnTo>
                    <a:pt x="8572" y="4278"/>
                  </a:lnTo>
                  <a:lnTo>
                    <a:pt x="0" y="33641"/>
                  </a:lnTo>
                  <a:lnTo>
                    <a:pt x="19575" y="39659"/>
                  </a:lnTo>
                  <a:lnTo>
                    <a:pt x="21733" y="37896"/>
                  </a:lnTo>
                  <a:lnTo>
                    <a:pt x="30761" y="6011"/>
                  </a:lnTo>
                  <a:lnTo>
                    <a:pt x="15320" y="1695"/>
                  </a:lnTo>
                  <a:lnTo>
                    <a:pt x="10183" y="236"/>
                  </a:lnTo>
                  <a:lnTo>
                    <a:pt x="9758" y="114"/>
                  </a:lnTo>
                  <a:cubicBezTo>
                    <a:pt x="9332" y="27"/>
                    <a:pt x="9040" y="1"/>
                    <a:pt x="8845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58"/>
            <p:cNvSpPr/>
            <p:nvPr/>
          </p:nvSpPr>
          <p:spPr>
            <a:xfrm>
              <a:off x="1504850" y="3664475"/>
              <a:ext cx="792600" cy="990175"/>
            </a:xfrm>
            <a:custGeom>
              <a:avLst/>
              <a:gdLst/>
              <a:ahLst/>
              <a:cxnLst/>
              <a:rect l="l" t="t" r="r" b="b"/>
              <a:pathLst>
                <a:path w="31704" h="39607" extrusionOk="0">
                  <a:moveTo>
                    <a:pt x="9363" y="1"/>
                  </a:moveTo>
                  <a:lnTo>
                    <a:pt x="1" y="33345"/>
                  </a:lnTo>
                  <a:lnTo>
                    <a:pt x="22341" y="39606"/>
                  </a:lnTo>
                  <a:lnTo>
                    <a:pt x="31703" y="6262"/>
                  </a:lnTo>
                  <a:lnTo>
                    <a:pt x="9363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58"/>
            <p:cNvSpPr/>
            <p:nvPr/>
          </p:nvSpPr>
          <p:spPr>
            <a:xfrm>
              <a:off x="1673550" y="3848375"/>
              <a:ext cx="484825" cy="516750"/>
            </a:xfrm>
            <a:custGeom>
              <a:avLst/>
              <a:gdLst/>
              <a:ahLst/>
              <a:cxnLst/>
              <a:rect l="l" t="t" r="r" b="b"/>
              <a:pathLst>
                <a:path w="19393" h="20670" extrusionOk="0">
                  <a:moveTo>
                    <a:pt x="4621" y="0"/>
                  </a:moveTo>
                  <a:lnTo>
                    <a:pt x="0" y="16505"/>
                  </a:lnTo>
                  <a:lnTo>
                    <a:pt x="14773" y="20669"/>
                  </a:lnTo>
                  <a:lnTo>
                    <a:pt x="19393" y="4134"/>
                  </a:lnTo>
                  <a:lnTo>
                    <a:pt x="4621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58"/>
            <p:cNvSpPr/>
            <p:nvPr/>
          </p:nvSpPr>
          <p:spPr>
            <a:xfrm>
              <a:off x="1601350" y="4124975"/>
              <a:ext cx="653550" cy="325450"/>
            </a:xfrm>
            <a:custGeom>
              <a:avLst/>
              <a:gdLst/>
              <a:ahLst/>
              <a:cxnLst/>
              <a:rect l="l" t="t" r="r" b="b"/>
              <a:pathLst>
                <a:path w="26142" h="13018" extrusionOk="0">
                  <a:moveTo>
                    <a:pt x="2554" y="0"/>
                  </a:moveTo>
                  <a:lnTo>
                    <a:pt x="1" y="8602"/>
                  </a:lnTo>
                  <a:lnTo>
                    <a:pt x="5138" y="9757"/>
                  </a:lnTo>
                  <a:cubicBezTo>
                    <a:pt x="5138" y="9757"/>
                    <a:pt x="12524" y="12037"/>
                    <a:pt x="14834" y="12675"/>
                  </a:cubicBezTo>
                  <a:cubicBezTo>
                    <a:pt x="15715" y="12930"/>
                    <a:pt x="16706" y="13017"/>
                    <a:pt x="17631" y="13017"/>
                  </a:cubicBezTo>
                  <a:cubicBezTo>
                    <a:pt x="19132" y="13017"/>
                    <a:pt x="20457" y="12788"/>
                    <a:pt x="20852" y="12675"/>
                  </a:cubicBezTo>
                  <a:cubicBezTo>
                    <a:pt x="21491" y="12523"/>
                    <a:pt x="23041" y="11277"/>
                    <a:pt x="23162" y="11004"/>
                  </a:cubicBezTo>
                  <a:cubicBezTo>
                    <a:pt x="23254" y="10700"/>
                    <a:pt x="23953" y="9970"/>
                    <a:pt x="23953" y="9970"/>
                  </a:cubicBezTo>
                  <a:cubicBezTo>
                    <a:pt x="23953" y="9970"/>
                    <a:pt x="24530" y="9271"/>
                    <a:pt x="24682" y="8997"/>
                  </a:cubicBezTo>
                  <a:cubicBezTo>
                    <a:pt x="24865" y="8693"/>
                    <a:pt x="25138" y="7751"/>
                    <a:pt x="25138" y="7751"/>
                  </a:cubicBezTo>
                  <a:cubicBezTo>
                    <a:pt x="25138" y="7751"/>
                    <a:pt x="25260" y="7721"/>
                    <a:pt x="25533" y="7417"/>
                  </a:cubicBezTo>
                  <a:cubicBezTo>
                    <a:pt x="25807" y="7143"/>
                    <a:pt x="26020" y="6627"/>
                    <a:pt x="25928" y="6262"/>
                  </a:cubicBezTo>
                  <a:cubicBezTo>
                    <a:pt x="25868" y="5897"/>
                    <a:pt x="25959" y="5320"/>
                    <a:pt x="25959" y="5320"/>
                  </a:cubicBezTo>
                  <a:cubicBezTo>
                    <a:pt x="25959" y="5320"/>
                    <a:pt x="26141" y="5289"/>
                    <a:pt x="26141" y="4742"/>
                  </a:cubicBezTo>
                  <a:cubicBezTo>
                    <a:pt x="26114" y="4273"/>
                    <a:pt x="25511" y="4130"/>
                    <a:pt x="25059" y="4130"/>
                  </a:cubicBezTo>
                  <a:cubicBezTo>
                    <a:pt x="25013" y="4130"/>
                    <a:pt x="24968" y="4131"/>
                    <a:pt x="24925" y="4134"/>
                  </a:cubicBezTo>
                  <a:cubicBezTo>
                    <a:pt x="24469" y="4134"/>
                    <a:pt x="22919" y="4924"/>
                    <a:pt x="20579" y="5046"/>
                  </a:cubicBezTo>
                  <a:cubicBezTo>
                    <a:pt x="20479" y="5051"/>
                    <a:pt x="20381" y="5054"/>
                    <a:pt x="20285" y="5054"/>
                  </a:cubicBezTo>
                  <a:cubicBezTo>
                    <a:pt x="18150" y="5054"/>
                    <a:pt x="16856" y="3810"/>
                    <a:pt x="16536" y="3374"/>
                  </a:cubicBezTo>
                  <a:cubicBezTo>
                    <a:pt x="16202" y="2918"/>
                    <a:pt x="16962" y="2523"/>
                    <a:pt x="17478" y="2371"/>
                  </a:cubicBezTo>
                  <a:cubicBezTo>
                    <a:pt x="17995" y="2219"/>
                    <a:pt x="19697" y="1794"/>
                    <a:pt x="20153" y="1520"/>
                  </a:cubicBezTo>
                  <a:cubicBezTo>
                    <a:pt x="20609" y="1247"/>
                    <a:pt x="20700" y="882"/>
                    <a:pt x="20275" y="456"/>
                  </a:cubicBezTo>
                  <a:cubicBezTo>
                    <a:pt x="19937" y="119"/>
                    <a:pt x="19352" y="11"/>
                    <a:pt x="18745" y="11"/>
                  </a:cubicBezTo>
                  <a:cubicBezTo>
                    <a:pt x="18586" y="11"/>
                    <a:pt x="18426" y="18"/>
                    <a:pt x="18269" y="31"/>
                  </a:cubicBezTo>
                  <a:cubicBezTo>
                    <a:pt x="17539" y="122"/>
                    <a:pt x="14591" y="547"/>
                    <a:pt x="13436" y="821"/>
                  </a:cubicBezTo>
                  <a:cubicBezTo>
                    <a:pt x="12250" y="1095"/>
                    <a:pt x="10062" y="2067"/>
                    <a:pt x="10062" y="2067"/>
                  </a:cubicBezTo>
                  <a:lnTo>
                    <a:pt x="255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58"/>
            <p:cNvSpPr/>
            <p:nvPr/>
          </p:nvSpPr>
          <p:spPr>
            <a:xfrm>
              <a:off x="1596050" y="4118425"/>
              <a:ext cx="668725" cy="338025"/>
            </a:xfrm>
            <a:custGeom>
              <a:avLst/>
              <a:gdLst/>
              <a:ahLst/>
              <a:cxnLst/>
              <a:rect l="l" t="t" r="r" b="b"/>
              <a:pathLst>
                <a:path w="26749" h="13521" extrusionOk="0">
                  <a:moveTo>
                    <a:pt x="424" y="8890"/>
                  </a:moveTo>
                  <a:lnTo>
                    <a:pt x="424" y="8890"/>
                  </a:lnTo>
                  <a:cubicBezTo>
                    <a:pt x="425" y="8892"/>
                    <a:pt x="425" y="8893"/>
                    <a:pt x="426" y="8895"/>
                  </a:cubicBezTo>
                  <a:cubicBezTo>
                    <a:pt x="425" y="8893"/>
                    <a:pt x="425" y="8892"/>
                    <a:pt x="424" y="8890"/>
                  </a:cubicBezTo>
                  <a:close/>
                  <a:moveTo>
                    <a:pt x="18851" y="0"/>
                  </a:moveTo>
                  <a:cubicBezTo>
                    <a:pt x="17219" y="0"/>
                    <a:pt x="15382" y="429"/>
                    <a:pt x="13861" y="809"/>
                  </a:cubicBezTo>
                  <a:cubicBezTo>
                    <a:pt x="12706" y="1113"/>
                    <a:pt x="11520" y="1873"/>
                    <a:pt x="10395" y="2086"/>
                  </a:cubicBezTo>
                  <a:cubicBezTo>
                    <a:pt x="10272" y="2111"/>
                    <a:pt x="10141" y="2122"/>
                    <a:pt x="10005" y="2122"/>
                  </a:cubicBezTo>
                  <a:cubicBezTo>
                    <a:pt x="8965" y="2122"/>
                    <a:pt x="7597" y="1473"/>
                    <a:pt x="6657" y="1205"/>
                  </a:cubicBezTo>
                  <a:cubicBezTo>
                    <a:pt x="5380" y="840"/>
                    <a:pt x="4104" y="475"/>
                    <a:pt x="2827" y="80"/>
                  </a:cubicBezTo>
                  <a:cubicBezTo>
                    <a:pt x="2806" y="75"/>
                    <a:pt x="2786" y="72"/>
                    <a:pt x="2767" y="72"/>
                  </a:cubicBezTo>
                  <a:cubicBezTo>
                    <a:pt x="2676" y="72"/>
                    <a:pt x="2609" y="131"/>
                    <a:pt x="2584" y="232"/>
                  </a:cubicBezTo>
                  <a:cubicBezTo>
                    <a:pt x="1733" y="3089"/>
                    <a:pt x="882" y="5946"/>
                    <a:pt x="31" y="8803"/>
                  </a:cubicBezTo>
                  <a:cubicBezTo>
                    <a:pt x="0" y="8895"/>
                    <a:pt x="61" y="9016"/>
                    <a:pt x="182" y="9047"/>
                  </a:cubicBezTo>
                  <a:cubicBezTo>
                    <a:pt x="3982" y="10110"/>
                    <a:pt x="7812" y="11174"/>
                    <a:pt x="11611" y="12238"/>
                  </a:cubicBezTo>
                  <a:cubicBezTo>
                    <a:pt x="13632" y="12787"/>
                    <a:pt x="16105" y="13521"/>
                    <a:pt x="18386" y="13521"/>
                  </a:cubicBezTo>
                  <a:cubicBezTo>
                    <a:pt x="20529" y="13521"/>
                    <a:pt x="22503" y="12872"/>
                    <a:pt x="23770" y="10810"/>
                  </a:cubicBezTo>
                  <a:cubicBezTo>
                    <a:pt x="23853" y="10664"/>
                    <a:pt x="23722" y="10532"/>
                    <a:pt x="23593" y="10532"/>
                  </a:cubicBezTo>
                  <a:cubicBezTo>
                    <a:pt x="23533" y="10532"/>
                    <a:pt x="23474" y="10560"/>
                    <a:pt x="23435" y="10627"/>
                  </a:cubicBezTo>
                  <a:cubicBezTo>
                    <a:pt x="22266" y="12527"/>
                    <a:pt x="20295" y="13175"/>
                    <a:pt x="18049" y="13175"/>
                  </a:cubicBezTo>
                  <a:cubicBezTo>
                    <a:pt x="14221" y="13175"/>
                    <a:pt x="9594" y="11291"/>
                    <a:pt x="6778" y="10506"/>
                  </a:cubicBezTo>
                  <a:cubicBezTo>
                    <a:pt x="4772" y="9928"/>
                    <a:pt x="2493" y="9594"/>
                    <a:pt x="608" y="8773"/>
                  </a:cubicBezTo>
                  <a:cubicBezTo>
                    <a:pt x="530" y="8738"/>
                    <a:pt x="473" y="8712"/>
                    <a:pt x="434" y="8697"/>
                  </a:cubicBezTo>
                  <a:lnTo>
                    <a:pt x="434" y="8697"/>
                  </a:lnTo>
                  <a:cubicBezTo>
                    <a:pt x="480" y="8510"/>
                    <a:pt x="596" y="8271"/>
                    <a:pt x="638" y="8165"/>
                  </a:cubicBezTo>
                  <a:cubicBezTo>
                    <a:pt x="1003" y="7132"/>
                    <a:pt x="1246" y="6037"/>
                    <a:pt x="1581" y="4974"/>
                  </a:cubicBezTo>
                  <a:cubicBezTo>
                    <a:pt x="1915" y="3819"/>
                    <a:pt x="2249" y="2694"/>
                    <a:pt x="2584" y="1539"/>
                  </a:cubicBezTo>
                  <a:cubicBezTo>
                    <a:pt x="2675" y="1235"/>
                    <a:pt x="2736" y="809"/>
                    <a:pt x="2888" y="536"/>
                  </a:cubicBezTo>
                  <a:cubicBezTo>
                    <a:pt x="2894" y="525"/>
                    <a:pt x="2900" y="515"/>
                    <a:pt x="2905" y="505"/>
                  </a:cubicBezTo>
                  <a:lnTo>
                    <a:pt x="2905" y="505"/>
                  </a:lnTo>
                  <a:cubicBezTo>
                    <a:pt x="2909" y="505"/>
                    <a:pt x="2913" y="505"/>
                    <a:pt x="2918" y="505"/>
                  </a:cubicBezTo>
                  <a:cubicBezTo>
                    <a:pt x="3800" y="505"/>
                    <a:pt x="4985" y="1113"/>
                    <a:pt x="5806" y="1357"/>
                  </a:cubicBezTo>
                  <a:cubicBezTo>
                    <a:pt x="6991" y="1691"/>
                    <a:pt x="8146" y="2056"/>
                    <a:pt x="9332" y="2329"/>
                  </a:cubicBezTo>
                  <a:cubicBezTo>
                    <a:pt x="9574" y="2391"/>
                    <a:pt x="9802" y="2418"/>
                    <a:pt x="10020" y="2418"/>
                  </a:cubicBezTo>
                  <a:cubicBezTo>
                    <a:pt x="11092" y="2418"/>
                    <a:pt x="11939" y="1771"/>
                    <a:pt x="13101" y="1417"/>
                  </a:cubicBezTo>
                  <a:cubicBezTo>
                    <a:pt x="14985" y="870"/>
                    <a:pt x="16961" y="536"/>
                    <a:pt x="18906" y="445"/>
                  </a:cubicBezTo>
                  <a:cubicBezTo>
                    <a:pt x="18928" y="444"/>
                    <a:pt x="18950" y="443"/>
                    <a:pt x="18972" y="443"/>
                  </a:cubicBezTo>
                  <a:cubicBezTo>
                    <a:pt x="19785" y="443"/>
                    <a:pt x="20824" y="986"/>
                    <a:pt x="19818" y="1873"/>
                  </a:cubicBezTo>
                  <a:cubicBezTo>
                    <a:pt x="19332" y="2268"/>
                    <a:pt x="18268" y="2268"/>
                    <a:pt x="17690" y="2420"/>
                  </a:cubicBezTo>
                  <a:cubicBezTo>
                    <a:pt x="15198" y="3120"/>
                    <a:pt x="17295" y="4700"/>
                    <a:pt x="18815" y="5156"/>
                  </a:cubicBezTo>
                  <a:cubicBezTo>
                    <a:pt x="19532" y="5358"/>
                    <a:pt x="20282" y="5477"/>
                    <a:pt x="21028" y="5477"/>
                  </a:cubicBezTo>
                  <a:cubicBezTo>
                    <a:pt x="21295" y="5477"/>
                    <a:pt x="21560" y="5462"/>
                    <a:pt x="21824" y="5430"/>
                  </a:cubicBezTo>
                  <a:cubicBezTo>
                    <a:pt x="22675" y="5338"/>
                    <a:pt x="23587" y="4791"/>
                    <a:pt x="24438" y="4761"/>
                  </a:cubicBezTo>
                  <a:cubicBezTo>
                    <a:pt x="24723" y="4761"/>
                    <a:pt x="25112" y="4472"/>
                    <a:pt x="25389" y="4472"/>
                  </a:cubicBezTo>
                  <a:cubicBezTo>
                    <a:pt x="25673" y="4472"/>
                    <a:pt x="25839" y="4776"/>
                    <a:pt x="25654" y="6007"/>
                  </a:cubicBezTo>
                  <a:cubicBezTo>
                    <a:pt x="25533" y="6737"/>
                    <a:pt x="23314" y="7618"/>
                    <a:pt x="22675" y="7770"/>
                  </a:cubicBezTo>
                  <a:cubicBezTo>
                    <a:pt x="22138" y="7915"/>
                    <a:pt x="21598" y="7975"/>
                    <a:pt x="21057" y="7975"/>
                  </a:cubicBezTo>
                  <a:cubicBezTo>
                    <a:pt x="20007" y="7975"/>
                    <a:pt x="18957" y="7747"/>
                    <a:pt x="17934" y="7466"/>
                  </a:cubicBezTo>
                  <a:cubicBezTo>
                    <a:pt x="17917" y="7461"/>
                    <a:pt x="17902" y="7459"/>
                    <a:pt x="17887" y="7459"/>
                  </a:cubicBezTo>
                  <a:cubicBezTo>
                    <a:pt x="17704" y="7459"/>
                    <a:pt x="17618" y="7775"/>
                    <a:pt x="17842" y="7831"/>
                  </a:cubicBezTo>
                  <a:cubicBezTo>
                    <a:pt x="18894" y="8134"/>
                    <a:pt x="19987" y="8353"/>
                    <a:pt x="21070" y="8353"/>
                  </a:cubicBezTo>
                  <a:cubicBezTo>
                    <a:pt x="22052" y="8353"/>
                    <a:pt x="23026" y="8172"/>
                    <a:pt x="23952" y="7709"/>
                  </a:cubicBezTo>
                  <a:cubicBezTo>
                    <a:pt x="24803" y="7284"/>
                    <a:pt x="26748" y="6189"/>
                    <a:pt x="26414" y="4943"/>
                  </a:cubicBezTo>
                  <a:cubicBezTo>
                    <a:pt x="26259" y="4368"/>
                    <a:pt x="25856" y="4198"/>
                    <a:pt x="25399" y="4198"/>
                  </a:cubicBezTo>
                  <a:cubicBezTo>
                    <a:pt x="24962" y="4198"/>
                    <a:pt x="24475" y="4353"/>
                    <a:pt x="24104" y="4457"/>
                  </a:cubicBezTo>
                  <a:cubicBezTo>
                    <a:pt x="22980" y="4788"/>
                    <a:pt x="21919" y="5086"/>
                    <a:pt x="20795" y="5086"/>
                  </a:cubicBezTo>
                  <a:cubicBezTo>
                    <a:pt x="20370" y="5086"/>
                    <a:pt x="19935" y="5043"/>
                    <a:pt x="19484" y="4943"/>
                  </a:cubicBezTo>
                  <a:cubicBezTo>
                    <a:pt x="18937" y="4791"/>
                    <a:pt x="17994" y="4639"/>
                    <a:pt x="17599" y="4244"/>
                  </a:cubicBezTo>
                  <a:cubicBezTo>
                    <a:pt x="16383" y="2907"/>
                    <a:pt x="17599" y="2846"/>
                    <a:pt x="18298" y="2694"/>
                  </a:cubicBezTo>
                  <a:cubicBezTo>
                    <a:pt x="19028" y="2512"/>
                    <a:pt x="20548" y="2390"/>
                    <a:pt x="20791" y="1478"/>
                  </a:cubicBezTo>
                  <a:cubicBezTo>
                    <a:pt x="21034" y="566"/>
                    <a:pt x="20152" y="80"/>
                    <a:pt x="19423" y="19"/>
                  </a:cubicBezTo>
                  <a:cubicBezTo>
                    <a:pt x="19236" y="6"/>
                    <a:pt x="19045" y="0"/>
                    <a:pt x="18851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58"/>
            <p:cNvSpPr/>
            <p:nvPr/>
          </p:nvSpPr>
          <p:spPr>
            <a:xfrm>
              <a:off x="2045600" y="4260450"/>
              <a:ext cx="217650" cy="113700"/>
            </a:xfrm>
            <a:custGeom>
              <a:avLst/>
              <a:gdLst/>
              <a:ahLst/>
              <a:cxnLst/>
              <a:rect l="l" t="t" r="r" b="b"/>
              <a:pathLst>
                <a:path w="8706" h="4548" extrusionOk="0">
                  <a:moveTo>
                    <a:pt x="8042" y="1"/>
                  </a:moveTo>
                  <a:cubicBezTo>
                    <a:pt x="7931" y="1"/>
                    <a:pt x="7819" y="91"/>
                    <a:pt x="7854" y="235"/>
                  </a:cubicBezTo>
                  <a:cubicBezTo>
                    <a:pt x="8341" y="2241"/>
                    <a:pt x="5666" y="3518"/>
                    <a:pt x="4055" y="3943"/>
                  </a:cubicBezTo>
                  <a:cubicBezTo>
                    <a:pt x="3489" y="4103"/>
                    <a:pt x="2882" y="4179"/>
                    <a:pt x="2273" y="4179"/>
                  </a:cubicBezTo>
                  <a:cubicBezTo>
                    <a:pt x="1605" y="4179"/>
                    <a:pt x="936" y="4088"/>
                    <a:pt x="316" y="3913"/>
                  </a:cubicBezTo>
                  <a:cubicBezTo>
                    <a:pt x="298" y="3908"/>
                    <a:pt x="280" y="3906"/>
                    <a:pt x="263" y="3906"/>
                  </a:cubicBezTo>
                  <a:cubicBezTo>
                    <a:pt x="61" y="3906"/>
                    <a:pt x="1" y="4221"/>
                    <a:pt x="225" y="4278"/>
                  </a:cubicBezTo>
                  <a:cubicBezTo>
                    <a:pt x="868" y="4460"/>
                    <a:pt x="1518" y="4547"/>
                    <a:pt x="2164" y="4547"/>
                  </a:cubicBezTo>
                  <a:cubicBezTo>
                    <a:pt x="3351" y="4547"/>
                    <a:pt x="4523" y="4251"/>
                    <a:pt x="5605" y="3700"/>
                  </a:cubicBezTo>
                  <a:cubicBezTo>
                    <a:pt x="7125" y="2940"/>
                    <a:pt x="8706" y="2059"/>
                    <a:pt x="8219" y="144"/>
                  </a:cubicBezTo>
                  <a:cubicBezTo>
                    <a:pt x="8194" y="44"/>
                    <a:pt x="8119" y="1"/>
                    <a:pt x="8042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58"/>
            <p:cNvSpPr/>
            <p:nvPr/>
          </p:nvSpPr>
          <p:spPr>
            <a:xfrm>
              <a:off x="2036475" y="4319500"/>
              <a:ext cx="194100" cy="97225"/>
            </a:xfrm>
            <a:custGeom>
              <a:avLst/>
              <a:gdLst/>
              <a:ahLst/>
              <a:cxnLst/>
              <a:rect l="l" t="t" r="r" b="b"/>
              <a:pathLst>
                <a:path w="7764" h="3889" extrusionOk="0">
                  <a:moveTo>
                    <a:pt x="7577" y="1"/>
                  </a:moveTo>
                  <a:cubicBezTo>
                    <a:pt x="7482" y="1"/>
                    <a:pt x="7384" y="61"/>
                    <a:pt x="7368" y="183"/>
                  </a:cubicBezTo>
                  <a:cubicBezTo>
                    <a:pt x="7308" y="1885"/>
                    <a:pt x="5332" y="3101"/>
                    <a:pt x="3873" y="3435"/>
                  </a:cubicBezTo>
                  <a:cubicBezTo>
                    <a:pt x="3443" y="3528"/>
                    <a:pt x="2987" y="3568"/>
                    <a:pt x="2525" y="3568"/>
                  </a:cubicBezTo>
                  <a:cubicBezTo>
                    <a:pt x="1776" y="3568"/>
                    <a:pt x="1012" y="3464"/>
                    <a:pt x="317" y="3314"/>
                  </a:cubicBezTo>
                  <a:cubicBezTo>
                    <a:pt x="298" y="3309"/>
                    <a:pt x="280" y="3307"/>
                    <a:pt x="264" y="3307"/>
                  </a:cubicBezTo>
                  <a:cubicBezTo>
                    <a:pt x="61" y="3307"/>
                    <a:pt x="1" y="3622"/>
                    <a:pt x="225" y="3678"/>
                  </a:cubicBezTo>
                  <a:cubicBezTo>
                    <a:pt x="788" y="3812"/>
                    <a:pt x="1461" y="3889"/>
                    <a:pt x="2170" y="3889"/>
                  </a:cubicBezTo>
                  <a:cubicBezTo>
                    <a:pt x="4681" y="3889"/>
                    <a:pt x="7645" y="2932"/>
                    <a:pt x="7764" y="183"/>
                  </a:cubicBezTo>
                  <a:cubicBezTo>
                    <a:pt x="7764" y="61"/>
                    <a:pt x="7672" y="1"/>
                    <a:pt x="7577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58"/>
            <p:cNvSpPr/>
            <p:nvPr/>
          </p:nvSpPr>
          <p:spPr>
            <a:xfrm>
              <a:off x="760925" y="2933475"/>
              <a:ext cx="1064625" cy="1480525"/>
            </a:xfrm>
            <a:custGeom>
              <a:avLst/>
              <a:gdLst/>
              <a:ahLst/>
              <a:cxnLst/>
              <a:rect l="l" t="t" r="r" b="b"/>
              <a:pathLst>
                <a:path w="42585" h="59221" extrusionOk="0">
                  <a:moveTo>
                    <a:pt x="40518" y="0"/>
                  </a:moveTo>
                  <a:cubicBezTo>
                    <a:pt x="40518" y="0"/>
                    <a:pt x="0" y="18785"/>
                    <a:pt x="943" y="42220"/>
                  </a:cubicBezTo>
                  <a:cubicBezTo>
                    <a:pt x="1003" y="43679"/>
                    <a:pt x="1186" y="44955"/>
                    <a:pt x="1490" y="46201"/>
                  </a:cubicBezTo>
                  <a:cubicBezTo>
                    <a:pt x="4036" y="56968"/>
                    <a:pt x="14942" y="59221"/>
                    <a:pt x="23622" y="59221"/>
                  </a:cubicBezTo>
                  <a:cubicBezTo>
                    <a:pt x="29865" y="59221"/>
                    <a:pt x="34955" y="58056"/>
                    <a:pt x="34955" y="58056"/>
                  </a:cubicBezTo>
                  <a:lnTo>
                    <a:pt x="37934" y="46201"/>
                  </a:lnTo>
                  <a:lnTo>
                    <a:pt x="25897" y="39818"/>
                  </a:lnTo>
                  <a:cubicBezTo>
                    <a:pt x="33375" y="23891"/>
                    <a:pt x="42585" y="19848"/>
                    <a:pt x="42585" y="19848"/>
                  </a:cubicBezTo>
                  <a:lnTo>
                    <a:pt x="40518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58"/>
            <p:cNvSpPr/>
            <p:nvPr/>
          </p:nvSpPr>
          <p:spPr>
            <a:xfrm>
              <a:off x="1273075" y="3857500"/>
              <a:ext cx="436225" cy="231025"/>
            </a:xfrm>
            <a:custGeom>
              <a:avLst/>
              <a:gdLst/>
              <a:ahLst/>
              <a:cxnLst/>
              <a:rect l="l" t="t" r="r" b="b"/>
              <a:pathLst>
                <a:path w="17449" h="9241" fill="none" extrusionOk="0">
                  <a:moveTo>
                    <a:pt x="17448" y="9240"/>
                  </a:moveTo>
                  <a:lnTo>
                    <a:pt x="1" y="0"/>
                  </a:lnTo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58"/>
            <p:cNvSpPr/>
            <p:nvPr/>
          </p:nvSpPr>
          <p:spPr>
            <a:xfrm>
              <a:off x="1408350" y="3485150"/>
              <a:ext cx="307775" cy="443800"/>
            </a:xfrm>
            <a:custGeom>
              <a:avLst/>
              <a:gdLst/>
              <a:ahLst/>
              <a:cxnLst/>
              <a:rect l="l" t="t" r="r" b="b"/>
              <a:pathLst>
                <a:path w="12311" h="17752" fill="none" extrusionOk="0">
                  <a:moveTo>
                    <a:pt x="0" y="17751"/>
                  </a:moveTo>
                  <a:cubicBezTo>
                    <a:pt x="0" y="17751"/>
                    <a:pt x="3861" y="10669"/>
                    <a:pt x="8116" y="4924"/>
                  </a:cubicBezTo>
                  <a:cubicBezTo>
                    <a:pt x="8116" y="4924"/>
                    <a:pt x="11034" y="1186"/>
                    <a:pt x="12311" y="0"/>
                  </a:cubicBezTo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58"/>
            <p:cNvSpPr/>
            <p:nvPr/>
          </p:nvSpPr>
          <p:spPr>
            <a:xfrm>
              <a:off x="1490425" y="4020100"/>
              <a:ext cx="264450" cy="386050"/>
            </a:xfrm>
            <a:custGeom>
              <a:avLst/>
              <a:gdLst/>
              <a:ahLst/>
              <a:cxnLst/>
              <a:rect l="l" t="t" r="r" b="b"/>
              <a:pathLst>
                <a:path w="10578" h="15442" extrusionOk="0">
                  <a:moveTo>
                    <a:pt x="3587" y="1"/>
                  </a:moveTo>
                  <a:lnTo>
                    <a:pt x="0" y="15442"/>
                  </a:lnTo>
                  <a:cubicBezTo>
                    <a:pt x="3708" y="15442"/>
                    <a:pt x="7113" y="15259"/>
                    <a:pt x="7113" y="15259"/>
                  </a:cubicBezTo>
                  <a:lnTo>
                    <a:pt x="10578" y="3709"/>
                  </a:lnTo>
                  <a:lnTo>
                    <a:pt x="3587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58"/>
            <p:cNvSpPr/>
            <p:nvPr/>
          </p:nvSpPr>
          <p:spPr>
            <a:xfrm>
              <a:off x="719875" y="2933475"/>
              <a:ext cx="1054000" cy="1524350"/>
            </a:xfrm>
            <a:custGeom>
              <a:avLst/>
              <a:gdLst/>
              <a:ahLst/>
              <a:cxnLst/>
              <a:rect l="l" t="t" r="r" b="b"/>
              <a:pathLst>
                <a:path w="42160" h="60974" fill="none" extrusionOk="0">
                  <a:moveTo>
                    <a:pt x="42160" y="0"/>
                  </a:moveTo>
                  <a:cubicBezTo>
                    <a:pt x="42160" y="0"/>
                    <a:pt x="21339" y="10061"/>
                    <a:pt x="11338" y="22067"/>
                  </a:cubicBezTo>
                  <a:cubicBezTo>
                    <a:pt x="518" y="35016"/>
                    <a:pt x="1" y="47296"/>
                    <a:pt x="8238" y="54135"/>
                  </a:cubicBezTo>
                  <a:cubicBezTo>
                    <a:pt x="16506" y="60974"/>
                    <a:pt x="32828" y="58876"/>
                    <a:pt x="32828" y="58876"/>
                  </a:cubicBezTo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58"/>
            <p:cNvSpPr/>
            <p:nvPr/>
          </p:nvSpPr>
          <p:spPr>
            <a:xfrm>
              <a:off x="1722950" y="2803925"/>
              <a:ext cx="418725" cy="337725"/>
            </a:xfrm>
            <a:custGeom>
              <a:avLst/>
              <a:gdLst/>
              <a:ahLst/>
              <a:cxnLst/>
              <a:rect l="l" t="t" r="r" b="b"/>
              <a:pathLst>
                <a:path w="16749" h="13509" extrusionOk="0">
                  <a:moveTo>
                    <a:pt x="6308" y="0"/>
                  </a:moveTo>
                  <a:cubicBezTo>
                    <a:pt x="6025" y="0"/>
                    <a:pt x="5773" y="43"/>
                    <a:pt x="5563" y="136"/>
                  </a:cubicBezTo>
                  <a:cubicBezTo>
                    <a:pt x="3800" y="501"/>
                    <a:pt x="578" y="2082"/>
                    <a:pt x="243" y="6580"/>
                  </a:cubicBezTo>
                  <a:cubicBezTo>
                    <a:pt x="0" y="9772"/>
                    <a:pt x="1277" y="12720"/>
                    <a:pt x="4924" y="13389"/>
                  </a:cubicBezTo>
                  <a:cubicBezTo>
                    <a:pt x="5387" y="13469"/>
                    <a:pt x="5817" y="13508"/>
                    <a:pt x="6218" y="13508"/>
                  </a:cubicBezTo>
                  <a:cubicBezTo>
                    <a:pt x="8086" y="13508"/>
                    <a:pt x="9334" y="12668"/>
                    <a:pt x="10335" y="11292"/>
                  </a:cubicBezTo>
                  <a:cubicBezTo>
                    <a:pt x="10980" y="11500"/>
                    <a:pt x="11621" y="11605"/>
                    <a:pt x="12230" y="11605"/>
                  </a:cubicBezTo>
                  <a:cubicBezTo>
                    <a:pt x="13487" y="11605"/>
                    <a:pt x="14603" y="11159"/>
                    <a:pt x="15320" y="10258"/>
                  </a:cubicBezTo>
                  <a:cubicBezTo>
                    <a:pt x="16748" y="8374"/>
                    <a:pt x="15867" y="5273"/>
                    <a:pt x="13314" y="3298"/>
                  </a:cubicBezTo>
                  <a:cubicBezTo>
                    <a:pt x="11617" y="1972"/>
                    <a:pt x="8234" y="0"/>
                    <a:pt x="6308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58"/>
            <p:cNvSpPr/>
            <p:nvPr/>
          </p:nvSpPr>
          <p:spPr>
            <a:xfrm>
              <a:off x="1498775" y="1694850"/>
              <a:ext cx="398975" cy="398950"/>
            </a:xfrm>
            <a:custGeom>
              <a:avLst/>
              <a:gdLst/>
              <a:ahLst/>
              <a:cxnLst/>
              <a:rect l="l" t="t" r="r" b="b"/>
              <a:pathLst>
                <a:path w="15959" h="15958" extrusionOk="0">
                  <a:moveTo>
                    <a:pt x="7964" y="0"/>
                  </a:moveTo>
                  <a:cubicBezTo>
                    <a:pt x="3557" y="0"/>
                    <a:pt x="0" y="3587"/>
                    <a:pt x="0" y="7994"/>
                  </a:cubicBezTo>
                  <a:cubicBezTo>
                    <a:pt x="0" y="12402"/>
                    <a:pt x="3557" y="15958"/>
                    <a:pt x="7964" y="15958"/>
                  </a:cubicBezTo>
                  <a:cubicBezTo>
                    <a:pt x="12372" y="15958"/>
                    <a:pt x="15958" y="12402"/>
                    <a:pt x="15958" y="7994"/>
                  </a:cubicBezTo>
                  <a:cubicBezTo>
                    <a:pt x="15958" y="3587"/>
                    <a:pt x="12372" y="0"/>
                    <a:pt x="7964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58"/>
            <p:cNvSpPr/>
            <p:nvPr/>
          </p:nvSpPr>
          <p:spPr>
            <a:xfrm>
              <a:off x="1638600" y="2228275"/>
              <a:ext cx="598050" cy="736375"/>
            </a:xfrm>
            <a:custGeom>
              <a:avLst/>
              <a:gdLst/>
              <a:ahLst/>
              <a:cxnLst/>
              <a:rect l="l" t="t" r="r" b="b"/>
              <a:pathLst>
                <a:path w="23922" h="29455" extrusionOk="0">
                  <a:moveTo>
                    <a:pt x="12615" y="1"/>
                  </a:moveTo>
                  <a:cubicBezTo>
                    <a:pt x="9241" y="1"/>
                    <a:pt x="6444" y="3162"/>
                    <a:pt x="6444" y="7022"/>
                  </a:cubicBezTo>
                  <a:lnTo>
                    <a:pt x="6444" y="9484"/>
                  </a:lnTo>
                  <a:cubicBezTo>
                    <a:pt x="5775" y="8998"/>
                    <a:pt x="4955" y="8724"/>
                    <a:pt x="4073" y="8724"/>
                  </a:cubicBezTo>
                  <a:cubicBezTo>
                    <a:pt x="1824" y="8724"/>
                    <a:pt x="0" y="10518"/>
                    <a:pt x="0" y="12767"/>
                  </a:cubicBezTo>
                  <a:cubicBezTo>
                    <a:pt x="0" y="14986"/>
                    <a:pt x="1824" y="16779"/>
                    <a:pt x="4073" y="16779"/>
                  </a:cubicBezTo>
                  <a:cubicBezTo>
                    <a:pt x="4955" y="16779"/>
                    <a:pt x="5745" y="16536"/>
                    <a:pt x="6414" y="16050"/>
                  </a:cubicBezTo>
                  <a:lnTo>
                    <a:pt x="6414" y="16050"/>
                  </a:lnTo>
                  <a:cubicBezTo>
                    <a:pt x="6383" y="16171"/>
                    <a:pt x="6383" y="16263"/>
                    <a:pt x="6383" y="16354"/>
                  </a:cubicBezTo>
                  <a:lnTo>
                    <a:pt x="6383" y="21187"/>
                  </a:lnTo>
                  <a:lnTo>
                    <a:pt x="6383" y="21430"/>
                  </a:lnTo>
                  <a:lnTo>
                    <a:pt x="6383" y="26263"/>
                  </a:lnTo>
                  <a:cubicBezTo>
                    <a:pt x="6383" y="28026"/>
                    <a:pt x="7812" y="29454"/>
                    <a:pt x="9575" y="29454"/>
                  </a:cubicBezTo>
                  <a:lnTo>
                    <a:pt x="11611" y="29454"/>
                  </a:lnTo>
                  <a:cubicBezTo>
                    <a:pt x="13344" y="29454"/>
                    <a:pt x="14773" y="28026"/>
                    <a:pt x="14773" y="26263"/>
                  </a:cubicBezTo>
                  <a:lnTo>
                    <a:pt x="14773" y="22007"/>
                  </a:lnTo>
                  <a:lnTo>
                    <a:pt x="17751" y="22007"/>
                  </a:lnTo>
                  <a:cubicBezTo>
                    <a:pt x="21125" y="22007"/>
                    <a:pt x="23922" y="18846"/>
                    <a:pt x="23922" y="14956"/>
                  </a:cubicBezTo>
                  <a:lnTo>
                    <a:pt x="23922" y="7022"/>
                  </a:lnTo>
                  <a:cubicBezTo>
                    <a:pt x="23922" y="3162"/>
                    <a:pt x="21125" y="1"/>
                    <a:pt x="17751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58"/>
            <p:cNvSpPr/>
            <p:nvPr/>
          </p:nvSpPr>
          <p:spPr>
            <a:xfrm>
              <a:off x="1644675" y="2080450"/>
              <a:ext cx="629975" cy="403950"/>
            </a:xfrm>
            <a:custGeom>
              <a:avLst/>
              <a:gdLst/>
              <a:ahLst/>
              <a:cxnLst/>
              <a:rect l="l" t="t" r="r" b="b"/>
              <a:pathLst>
                <a:path w="25199" h="16158" extrusionOk="0">
                  <a:moveTo>
                    <a:pt x="11986" y="1"/>
                  </a:moveTo>
                  <a:cubicBezTo>
                    <a:pt x="8959" y="1"/>
                    <a:pt x="6119" y="1133"/>
                    <a:pt x="3830" y="3422"/>
                  </a:cubicBezTo>
                  <a:cubicBezTo>
                    <a:pt x="0" y="7282"/>
                    <a:pt x="152" y="13179"/>
                    <a:pt x="1277" y="15367"/>
                  </a:cubicBezTo>
                  <a:cubicBezTo>
                    <a:pt x="1976" y="14820"/>
                    <a:pt x="2918" y="14637"/>
                    <a:pt x="3861" y="14637"/>
                  </a:cubicBezTo>
                  <a:cubicBezTo>
                    <a:pt x="4590" y="14637"/>
                    <a:pt x="5289" y="14972"/>
                    <a:pt x="5958" y="15367"/>
                  </a:cubicBezTo>
                  <a:lnTo>
                    <a:pt x="5867" y="15458"/>
                  </a:lnTo>
                  <a:cubicBezTo>
                    <a:pt x="6110" y="15610"/>
                    <a:pt x="6262" y="15732"/>
                    <a:pt x="6779" y="16157"/>
                  </a:cubicBezTo>
                  <a:cubicBezTo>
                    <a:pt x="8268" y="15549"/>
                    <a:pt x="11156" y="14030"/>
                    <a:pt x="12311" y="11628"/>
                  </a:cubicBezTo>
                  <a:cubicBezTo>
                    <a:pt x="13830" y="8376"/>
                    <a:pt x="13435" y="7677"/>
                    <a:pt x="13435" y="7677"/>
                  </a:cubicBezTo>
                  <a:lnTo>
                    <a:pt x="13435" y="7677"/>
                  </a:lnTo>
                  <a:cubicBezTo>
                    <a:pt x="13436" y="7677"/>
                    <a:pt x="16262" y="11537"/>
                    <a:pt x="20730" y="12510"/>
                  </a:cubicBezTo>
                  <a:cubicBezTo>
                    <a:pt x="21987" y="12781"/>
                    <a:pt x="22804" y="12892"/>
                    <a:pt x="23344" y="12892"/>
                  </a:cubicBezTo>
                  <a:cubicBezTo>
                    <a:pt x="23470" y="12892"/>
                    <a:pt x="23581" y="12886"/>
                    <a:pt x="23679" y="12875"/>
                  </a:cubicBezTo>
                  <a:cubicBezTo>
                    <a:pt x="24256" y="12753"/>
                    <a:pt x="24530" y="12388"/>
                    <a:pt x="24743" y="11932"/>
                  </a:cubicBezTo>
                  <a:cubicBezTo>
                    <a:pt x="25077" y="11142"/>
                    <a:pt x="25198" y="5640"/>
                    <a:pt x="19606" y="2266"/>
                  </a:cubicBezTo>
                  <a:cubicBezTo>
                    <a:pt x="17073" y="761"/>
                    <a:pt x="14467" y="1"/>
                    <a:pt x="11986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58"/>
            <p:cNvSpPr/>
            <p:nvPr/>
          </p:nvSpPr>
          <p:spPr>
            <a:xfrm>
              <a:off x="1775375" y="2643950"/>
              <a:ext cx="126175" cy="100325"/>
            </a:xfrm>
            <a:custGeom>
              <a:avLst/>
              <a:gdLst/>
              <a:ahLst/>
              <a:cxnLst/>
              <a:rect l="l" t="t" r="r" b="b"/>
              <a:pathLst>
                <a:path w="5047" h="4013" fill="none" extrusionOk="0">
                  <a:moveTo>
                    <a:pt x="5046" y="4013"/>
                  </a:moveTo>
                  <a:lnTo>
                    <a:pt x="1" y="0"/>
                  </a:lnTo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4" name="Google Shape;694;p58"/>
          <p:cNvSpPr/>
          <p:nvPr/>
        </p:nvSpPr>
        <p:spPr>
          <a:xfrm flipH="1">
            <a:off x="6731275" y="1072000"/>
            <a:ext cx="3013981" cy="3032257"/>
          </a:xfrm>
          <a:custGeom>
            <a:avLst/>
            <a:gdLst/>
            <a:ahLst/>
            <a:cxnLst/>
            <a:rect l="l" t="t" r="r" b="b"/>
            <a:pathLst>
              <a:path w="31993" h="32187" extrusionOk="0">
                <a:moveTo>
                  <a:pt x="14943" y="2554"/>
                </a:moveTo>
                <a:cubicBezTo>
                  <a:pt x="15080" y="2554"/>
                  <a:pt x="15219" y="2560"/>
                  <a:pt x="15358" y="2574"/>
                </a:cubicBezTo>
                <a:cubicBezTo>
                  <a:pt x="16404" y="2658"/>
                  <a:pt x="16948" y="3097"/>
                  <a:pt x="17388" y="3767"/>
                </a:cubicBezTo>
                <a:cubicBezTo>
                  <a:pt x="15337" y="4269"/>
                  <a:pt x="13287" y="5043"/>
                  <a:pt x="11383" y="5985"/>
                </a:cubicBezTo>
                <a:lnTo>
                  <a:pt x="11383" y="5985"/>
                </a:lnTo>
                <a:cubicBezTo>
                  <a:pt x="11226" y="3931"/>
                  <a:pt x="12971" y="2554"/>
                  <a:pt x="14943" y="2554"/>
                </a:cubicBezTo>
                <a:close/>
                <a:moveTo>
                  <a:pt x="15833" y="643"/>
                </a:moveTo>
                <a:cubicBezTo>
                  <a:pt x="16543" y="643"/>
                  <a:pt x="17241" y="776"/>
                  <a:pt x="17848" y="1088"/>
                </a:cubicBezTo>
                <a:cubicBezTo>
                  <a:pt x="18706" y="1528"/>
                  <a:pt x="19334" y="2344"/>
                  <a:pt x="19794" y="3244"/>
                </a:cubicBezTo>
                <a:cubicBezTo>
                  <a:pt x="19602" y="3359"/>
                  <a:pt x="19675" y="3669"/>
                  <a:pt x="19883" y="3669"/>
                </a:cubicBezTo>
                <a:cubicBezTo>
                  <a:pt x="19901" y="3669"/>
                  <a:pt x="19920" y="3667"/>
                  <a:pt x="19941" y="3662"/>
                </a:cubicBezTo>
                <a:cubicBezTo>
                  <a:pt x="19961" y="3662"/>
                  <a:pt x="19961" y="3641"/>
                  <a:pt x="19982" y="3641"/>
                </a:cubicBezTo>
                <a:cubicBezTo>
                  <a:pt x="20254" y="4248"/>
                  <a:pt x="20443" y="4896"/>
                  <a:pt x="20589" y="5482"/>
                </a:cubicBezTo>
                <a:cubicBezTo>
                  <a:pt x="20367" y="5843"/>
                  <a:pt x="20142" y="5988"/>
                  <a:pt x="19923" y="5988"/>
                </a:cubicBezTo>
                <a:cubicBezTo>
                  <a:pt x="19148" y="5988"/>
                  <a:pt x="18439" y="4184"/>
                  <a:pt x="18162" y="3662"/>
                </a:cubicBezTo>
                <a:cubicBezTo>
                  <a:pt x="17869" y="3076"/>
                  <a:pt x="17451" y="2637"/>
                  <a:pt x="16865" y="2323"/>
                </a:cubicBezTo>
                <a:cubicBezTo>
                  <a:pt x="16316" y="2034"/>
                  <a:pt x="15687" y="1906"/>
                  <a:pt x="15050" y="1906"/>
                </a:cubicBezTo>
                <a:cubicBezTo>
                  <a:pt x="14349" y="1906"/>
                  <a:pt x="13639" y="2060"/>
                  <a:pt x="13015" y="2323"/>
                </a:cubicBezTo>
                <a:cubicBezTo>
                  <a:pt x="11969" y="2783"/>
                  <a:pt x="11027" y="3641"/>
                  <a:pt x="10755" y="4792"/>
                </a:cubicBezTo>
                <a:cubicBezTo>
                  <a:pt x="10650" y="5294"/>
                  <a:pt x="10692" y="5775"/>
                  <a:pt x="10776" y="6277"/>
                </a:cubicBezTo>
                <a:cubicBezTo>
                  <a:pt x="10734" y="6298"/>
                  <a:pt x="10692" y="6319"/>
                  <a:pt x="10650" y="6340"/>
                </a:cubicBezTo>
                <a:cubicBezTo>
                  <a:pt x="10500" y="6415"/>
                  <a:pt x="10569" y="6642"/>
                  <a:pt x="10721" y="6642"/>
                </a:cubicBezTo>
                <a:cubicBezTo>
                  <a:pt x="10739" y="6642"/>
                  <a:pt x="10757" y="6640"/>
                  <a:pt x="10776" y="6633"/>
                </a:cubicBezTo>
                <a:cubicBezTo>
                  <a:pt x="10797" y="6633"/>
                  <a:pt x="10818" y="6612"/>
                  <a:pt x="10839" y="6612"/>
                </a:cubicBezTo>
                <a:cubicBezTo>
                  <a:pt x="10839" y="6675"/>
                  <a:pt x="10860" y="6738"/>
                  <a:pt x="10881" y="6801"/>
                </a:cubicBezTo>
                <a:cubicBezTo>
                  <a:pt x="10943" y="7240"/>
                  <a:pt x="11069" y="7700"/>
                  <a:pt x="11069" y="8161"/>
                </a:cubicBezTo>
                <a:cubicBezTo>
                  <a:pt x="11052" y="8759"/>
                  <a:pt x="10979" y="9190"/>
                  <a:pt x="10632" y="9190"/>
                </a:cubicBezTo>
                <a:cubicBezTo>
                  <a:pt x="10555" y="9190"/>
                  <a:pt x="10464" y="9169"/>
                  <a:pt x="10358" y="9123"/>
                </a:cubicBezTo>
                <a:cubicBezTo>
                  <a:pt x="8788" y="6005"/>
                  <a:pt x="9855" y="2700"/>
                  <a:pt x="13099" y="1256"/>
                </a:cubicBezTo>
                <a:cubicBezTo>
                  <a:pt x="13902" y="884"/>
                  <a:pt x="14878" y="643"/>
                  <a:pt x="15833" y="643"/>
                </a:cubicBezTo>
                <a:close/>
                <a:moveTo>
                  <a:pt x="24564" y="12978"/>
                </a:moveTo>
                <a:cubicBezTo>
                  <a:pt x="24729" y="12978"/>
                  <a:pt x="24856" y="13121"/>
                  <a:pt x="24941" y="13412"/>
                </a:cubicBezTo>
                <a:cubicBezTo>
                  <a:pt x="25046" y="13601"/>
                  <a:pt x="25151" y="13789"/>
                  <a:pt x="25213" y="13998"/>
                </a:cubicBezTo>
                <a:cubicBezTo>
                  <a:pt x="25381" y="14354"/>
                  <a:pt x="25506" y="14710"/>
                  <a:pt x="25590" y="15086"/>
                </a:cubicBezTo>
                <a:cubicBezTo>
                  <a:pt x="25757" y="15840"/>
                  <a:pt x="25799" y="16572"/>
                  <a:pt x="25715" y="17325"/>
                </a:cubicBezTo>
                <a:cubicBezTo>
                  <a:pt x="25505" y="17387"/>
                  <a:pt x="25302" y="17405"/>
                  <a:pt x="25089" y="17405"/>
                </a:cubicBezTo>
                <a:cubicBezTo>
                  <a:pt x="24942" y="17405"/>
                  <a:pt x="24790" y="17396"/>
                  <a:pt x="24627" y="17388"/>
                </a:cubicBezTo>
                <a:cubicBezTo>
                  <a:pt x="24586" y="17388"/>
                  <a:pt x="24544" y="17388"/>
                  <a:pt x="24502" y="17409"/>
                </a:cubicBezTo>
                <a:cubicBezTo>
                  <a:pt x="24272" y="16823"/>
                  <a:pt x="24042" y="16237"/>
                  <a:pt x="23916" y="15609"/>
                </a:cubicBezTo>
                <a:cubicBezTo>
                  <a:pt x="23832" y="15149"/>
                  <a:pt x="23770" y="14710"/>
                  <a:pt x="23728" y="14249"/>
                </a:cubicBezTo>
                <a:cubicBezTo>
                  <a:pt x="23644" y="13622"/>
                  <a:pt x="23498" y="13475"/>
                  <a:pt x="24146" y="13203"/>
                </a:cubicBezTo>
                <a:cubicBezTo>
                  <a:pt x="24305" y="13054"/>
                  <a:pt x="24445" y="12978"/>
                  <a:pt x="24564" y="12978"/>
                </a:cubicBezTo>
                <a:close/>
                <a:moveTo>
                  <a:pt x="14117" y="15854"/>
                </a:moveTo>
                <a:cubicBezTo>
                  <a:pt x="14839" y="15854"/>
                  <a:pt x="15377" y="17546"/>
                  <a:pt x="15526" y="18057"/>
                </a:cubicBezTo>
                <a:cubicBezTo>
                  <a:pt x="15630" y="18455"/>
                  <a:pt x="15735" y="18873"/>
                  <a:pt x="15798" y="19292"/>
                </a:cubicBezTo>
                <a:cubicBezTo>
                  <a:pt x="15819" y="19522"/>
                  <a:pt x="15840" y="19731"/>
                  <a:pt x="15860" y="19961"/>
                </a:cubicBezTo>
                <a:cubicBezTo>
                  <a:pt x="15958" y="20675"/>
                  <a:pt x="15653" y="21037"/>
                  <a:pt x="14965" y="21037"/>
                </a:cubicBezTo>
                <a:cubicBezTo>
                  <a:pt x="14766" y="21037"/>
                  <a:pt x="14534" y="21006"/>
                  <a:pt x="14270" y="20945"/>
                </a:cubicBezTo>
                <a:cubicBezTo>
                  <a:pt x="14210" y="20794"/>
                  <a:pt x="14084" y="20730"/>
                  <a:pt x="13963" y="20730"/>
                </a:cubicBezTo>
                <a:cubicBezTo>
                  <a:pt x="13917" y="20730"/>
                  <a:pt x="13871" y="20739"/>
                  <a:pt x="13831" y="20757"/>
                </a:cubicBezTo>
                <a:cubicBezTo>
                  <a:pt x="13308" y="19438"/>
                  <a:pt x="12680" y="17409"/>
                  <a:pt x="13496" y="16279"/>
                </a:cubicBezTo>
                <a:cubicBezTo>
                  <a:pt x="13714" y="15977"/>
                  <a:pt x="13922" y="15854"/>
                  <a:pt x="14117" y="15854"/>
                </a:cubicBezTo>
                <a:close/>
                <a:moveTo>
                  <a:pt x="26276" y="1861"/>
                </a:moveTo>
                <a:cubicBezTo>
                  <a:pt x="28410" y="1861"/>
                  <a:pt x="28924" y="4482"/>
                  <a:pt x="29419" y="6110"/>
                </a:cubicBezTo>
                <a:cubicBezTo>
                  <a:pt x="29963" y="7909"/>
                  <a:pt x="30905" y="9897"/>
                  <a:pt x="31009" y="11780"/>
                </a:cubicBezTo>
                <a:cubicBezTo>
                  <a:pt x="31072" y="12659"/>
                  <a:pt x="30737" y="13182"/>
                  <a:pt x="30214" y="13559"/>
                </a:cubicBezTo>
                <a:cubicBezTo>
                  <a:pt x="30151" y="13580"/>
                  <a:pt x="30109" y="13601"/>
                  <a:pt x="30068" y="13643"/>
                </a:cubicBezTo>
                <a:cubicBezTo>
                  <a:pt x="29754" y="13831"/>
                  <a:pt x="29377" y="13977"/>
                  <a:pt x="28980" y="14124"/>
                </a:cubicBezTo>
                <a:cubicBezTo>
                  <a:pt x="28791" y="14207"/>
                  <a:pt x="28624" y="14270"/>
                  <a:pt x="28436" y="14333"/>
                </a:cubicBezTo>
                <a:cubicBezTo>
                  <a:pt x="28352" y="14333"/>
                  <a:pt x="28268" y="14354"/>
                  <a:pt x="28184" y="14417"/>
                </a:cubicBezTo>
                <a:cubicBezTo>
                  <a:pt x="27557" y="14647"/>
                  <a:pt x="26908" y="14877"/>
                  <a:pt x="26280" y="15128"/>
                </a:cubicBezTo>
                <a:cubicBezTo>
                  <a:pt x="26280" y="15149"/>
                  <a:pt x="26259" y="15149"/>
                  <a:pt x="26239" y="15170"/>
                </a:cubicBezTo>
                <a:cubicBezTo>
                  <a:pt x="26134" y="14668"/>
                  <a:pt x="25987" y="14187"/>
                  <a:pt x="25778" y="13726"/>
                </a:cubicBezTo>
                <a:cubicBezTo>
                  <a:pt x="25505" y="13070"/>
                  <a:pt x="24930" y="12065"/>
                  <a:pt x="24123" y="12065"/>
                </a:cubicBezTo>
                <a:cubicBezTo>
                  <a:pt x="24003" y="12065"/>
                  <a:pt x="23878" y="12087"/>
                  <a:pt x="23749" y="12136"/>
                </a:cubicBezTo>
                <a:cubicBezTo>
                  <a:pt x="22891" y="12450"/>
                  <a:pt x="23016" y="13559"/>
                  <a:pt x="23100" y="14249"/>
                </a:cubicBezTo>
                <a:cubicBezTo>
                  <a:pt x="23163" y="14835"/>
                  <a:pt x="23267" y="15442"/>
                  <a:pt x="23414" y="16028"/>
                </a:cubicBezTo>
                <a:cubicBezTo>
                  <a:pt x="22221" y="16279"/>
                  <a:pt x="21029" y="16781"/>
                  <a:pt x="19857" y="17179"/>
                </a:cubicBezTo>
                <a:cubicBezTo>
                  <a:pt x="18685" y="17576"/>
                  <a:pt x="17493" y="17974"/>
                  <a:pt x="16342" y="18392"/>
                </a:cubicBezTo>
                <a:cubicBezTo>
                  <a:pt x="16112" y="17409"/>
                  <a:pt x="15693" y="16467"/>
                  <a:pt x="15254" y="15902"/>
                </a:cubicBezTo>
                <a:cubicBezTo>
                  <a:pt x="14917" y="15460"/>
                  <a:pt x="14488" y="15243"/>
                  <a:pt x="14072" y="15243"/>
                </a:cubicBezTo>
                <a:cubicBezTo>
                  <a:pt x="13582" y="15243"/>
                  <a:pt x="13109" y="15544"/>
                  <a:pt x="12827" y="16132"/>
                </a:cubicBezTo>
                <a:cubicBezTo>
                  <a:pt x="12031" y="17744"/>
                  <a:pt x="12785" y="20066"/>
                  <a:pt x="13684" y="21468"/>
                </a:cubicBezTo>
                <a:cubicBezTo>
                  <a:pt x="13726" y="21552"/>
                  <a:pt x="13810" y="21573"/>
                  <a:pt x="13894" y="21573"/>
                </a:cubicBezTo>
                <a:cubicBezTo>
                  <a:pt x="14118" y="21904"/>
                  <a:pt x="14468" y="22059"/>
                  <a:pt x="14837" y="22059"/>
                </a:cubicBezTo>
                <a:cubicBezTo>
                  <a:pt x="15329" y="22059"/>
                  <a:pt x="15854" y="21782"/>
                  <a:pt x="16153" y="21280"/>
                </a:cubicBezTo>
                <a:cubicBezTo>
                  <a:pt x="16530" y="20673"/>
                  <a:pt x="16572" y="19815"/>
                  <a:pt x="16446" y="18936"/>
                </a:cubicBezTo>
                <a:cubicBezTo>
                  <a:pt x="17723" y="18560"/>
                  <a:pt x="18978" y="18120"/>
                  <a:pt x="20233" y="17702"/>
                </a:cubicBezTo>
                <a:cubicBezTo>
                  <a:pt x="21342" y="17325"/>
                  <a:pt x="22514" y="17011"/>
                  <a:pt x="23581" y="16509"/>
                </a:cubicBezTo>
                <a:cubicBezTo>
                  <a:pt x="23749" y="16969"/>
                  <a:pt x="23958" y="17409"/>
                  <a:pt x="24272" y="17785"/>
                </a:cubicBezTo>
                <a:cubicBezTo>
                  <a:pt x="24298" y="17825"/>
                  <a:pt x="24333" y="17840"/>
                  <a:pt x="24371" y="17840"/>
                </a:cubicBezTo>
                <a:cubicBezTo>
                  <a:pt x="24393" y="17840"/>
                  <a:pt x="24416" y="17835"/>
                  <a:pt x="24439" y="17827"/>
                </a:cubicBezTo>
                <a:cubicBezTo>
                  <a:pt x="24481" y="17869"/>
                  <a:pt x="24502" y="17911"/>
                  <a:pt x="24565" y="17932"/>
                </a:cubicBezTo>
                <a:cubicBezTo>
                  <a:pt x="24805" y="18024"/>
                  <a:pt x="25024" y="18068"/>
                  <a:pt x="25241" y="18068"/>
                </a:cubicBezTo>
                <a:cubicBezTo>
                  <a:pt x="25517" y="18068"/>
                  <a:pt x="25788" y="17998"/>
                  <a:pt x="26092" y="17869"/>
                </a:cubicBezTo>
                <a:cubicBezTo>
                  <a:pt x="26239" y="17827"/>
                  <a:pt x="26322" y="17723"/>
                  <a:pt x="26322" y="17576"/>
                </a:cubicBezTo>
                <a:cubicBezTo>
                  <a:pt x="26406" y="16969"/>
                  <a:pt x="26406" y="16384"/>
                  <a:pt x="26343" y="15777"/>
                </a:cubicBezTo>
                <a:lnTo>
                  <a:pt x="26469" y="15777"/>
                </a:lnTo>
                <a:cubicBezTo>
                  <a:pt x="27013" y="15609"/>
                  <a:pt x="27578" y="15421"/>
                  <a:pt x="28143" y="15233"/>
                </a:cubicBezTo>
                <a:cubicBezTo>
                  <a:pt x="28310" y="16300"/>
                  <a:pt x="28519" y="17367"/>
                  <a:pt x="28708" y="18434"/>
                </a:cubicBezTo>
                <a:cubicBezTo>
                  <a:pt x="28812" y="18978"/>
                  <a:pt x="29105" y="19710"/>
                  <a:pt x="29063" y="20254"/>
                </a:cubicBezTo>
                <a:cubicBezTo>
                  <a:pt x="29000" y="20861"/>
                  <a:pt x="28540" y="21594"/>
                  <a:pt x="28080" y="21949"/>
                </a:cubicBezTo>
                <a:cubicBezTo>
                  <a:pt x="27850" y="22096"/>
                  <a:pt x="27599" y="22200"/>
                  <a:pt x="27368" y="22326"/>
                </a:cubicBezTo>
                <a:cubicBezTo>
                  <a:pt x="25276" y="23414"/>
                  <a:pt x="23058" y="24167"/>
                  <a:pt x="20819" y="24858"/>
                </a:cubicBezTo>
                <a:cubicBezTo>
                  <a:pt x="18622" y="25527"/>
                  <a:pt x="16446" y="26260"/>
                  <a:pt x="14228" y="26866"/>
                </a:cubicBezTo>
                <a:cubicBezTo>
                  <a:pt x="14001" y="26925"/>
                  <a:pt x="13777" y="26959"/>
                  <a:pt x="13562" y="26959"/>
                </a:cubicBezTo>
                <a:cubicBezTo>
                  <a:pt x="13008" y="26959"/>
                  <a:pt x="12522" y="26732"/>
                  <a:pt x="12220" y="26113"/>
                </a:cubicBezTo>
                <a:cubicBezTo>
                  <a:pt x="11990" y="25632"/>
                  <a:pt x="11990" y="24920"/>
                  <a:pt x="11885" y="24397"/>
                </a:cubicBezTo>
                <a:cubicBezTo>
                  <a:pt x="11655" y="23016"/>
                  <a:pt x="11466" y="21635"/>
                  <a:pt x="11341" y="20254"/>
                </a:cubicBezTo>
                <a:cubicBezTo>
                  <a:pt x="11759" y="20129"/>
                  <a:pt x="12157" y="20003"/>
                  <a:pt x="12492" y="19899"/>
                </a:cubicBezTo>
                <a:cubicBezTo>
                  <a:pt x="12879" y="19782"/>
                  <a:pt x="12764" y="19218"/>
                  <a:pt x="12397" y="19218"/>
                </a:cubicBezTo>
                <a:cubicBezTo>
                  <a:pt x="12367" y="19218"/>
                  <a:pt x="12336" y="19221"/>
                  <a:pt x="12303" y="19229"/>
                </a:cubicBezTo>
                <a:cubicBezTo>
                  <a:pt x="11700" y="19402"/>
                  <a:pt x="10811" y="19741"/>
                  <a:pt x="10069" y="19741"/>
                </a:cubicBezTo>
                <a:cubicBezTo>
                  <a:pt x="9730" y="19741"/>
                  <a:pt x="9422" y="19671"/>
                  <a:pt x="9186" y="19480"/>
                </a:cubicBezTo>
                <a:cubicBezTo>
                  <a:pt x="8579" y="18999"/>
                  <a:pt x="8663" y="17744"/>
                  <a:pt x="8495" y="16990"/>
                </a:cubicBezTo>
                <a:cubicBezTo>
                  <a:pt x="8202" y="15505"/>
                  <a:pt x="7763" y="13998"/>
                  <a:pt x="7073" y="12638"/>
                </a:cubicBezTo>
                <a:cubicBezTo>
                  <a:pt x="6454" y="11400"/>
                  <a:pt x="5054" y="10182"/>
                  <a:pt x="3745" y="10182"/>
                </a:cubicBezTo>
                <a:cubicBezTo>
                  <a:pt x="3682" y="10182"/>
                  <a:pt x="3620" y="10184"/>
                  <a:pt x="3557" y="10190"/>
                </a:cubicBezTo>
                <a:cubicBezTo>
                  <a:pt x="4394" y="9709"/>
                  <a:pt x="5210" y="9207"/>
                  <a:pt x="6089" y="8788"/>
                </a:cubicBezTo>
                <a:cubicBezTo>
                  <a:pt x="7052" y="8307"/>
                  <a:pt x="8181" y="7972"/>
                  <a:pt x="9081" y="7365"/>
                </a:cubicBezTo>
                <a:cubicBezTo>
                  <a:pt x="9228" y="7972"/>
                  <a:pt x="9500" y="8537"/>
                  <a:pt x="9897" y="9102"/>
                </a:cubicBezTo>
                <a:cubicBezTo>
                  <a:pt x="9897" y="9144"/>
                  <a:pt x="9897" y="9186"/>
                  <a:pt x="9939" y="9228"/>
                </a:cubicBezTo>
                <a:cubicBezTo>
                  <a:pt x="10002" y="9270"/>
                  <a:pt x="10065" y="9332"/>
                  <a:pt x="10127" y="9374"/>
                </a:cubicBezTo>
                <a:cubicBezTo>
                  <a:pt x="10127" y="9395"/>
                  <a:pt x="10148" y="9395"/>
                  <a:pt x="10148" y="9416"/>
                </a:cubicBezTo>
                <a:cubicBezTo>
                  <a:pt x="10190" y="9458"/>
                  <a:pt x="10211" y="9458"/>
                  <a:pt x="10232" y="9458"/>
                </a:cubicBezTo>
                <a:cubicBezTo>
                  <a:pt x="10358" y="9562"/>
                  <a:pt x="10483" y="9667"/>
                  <a:pt x="10609" y="9772"/>
                </a:cubicBezTo>
                <a:cubicBezTo>
                  <a:pt x="10661" y="9814"/>
                  <a:pt x="10713" y="9834"/>
                  <a:pt x="10763" y="9834"/>
                </a:cubicBezTo>
                <a:cubicBezTo>
                  <a:pt x="10813" y="9834"/>
                  <a:pt x="10860" y="9814"/>
                  <a:pt x="10902" y="9772"/>
                </a:cubicBezTo>
                <a:cubicBezTo>
                  <a:pt x="11969" y="8872"/>
                  <a:pt x="11634" y="7596"/>
                  <a:pt x="11425" y="6403"/>
                </a:cubicBezTo>
                <a:cubicBezTo>
                  <a:pt x="13517" y="5692"/>
                  <a:pt x="15609" y="5043"/>
                  <a:pt x="17723" y="4332"/>
                </a:cubicBezTo>
                <a:cubicBezTo>
                  <a:pt x="17806" y="4520"/>
                  <a:pt x="17890" y="4687"/>
                  <a:pt x="17974" y="4896"/>
                </a:cubicBezTo>
                <a:cubicBezTo>
                  <a:pt x="18225" y="5399"/>
                  <a:pt x="18476" y="5901"/>
                  <a:pt x="18936" y="6236"/>
                </a:cubicBezTo>
                <a:cubicBezTo>
                  <a:pt x="19233" y="6460"/>
                  <a:pt x="19596" y="6577"/>
                  <a:pt x="19948" y="6577"/>
                </a:cubicBezTo>
                <a:cubicBezTo>
                  <a:pt x="20414" y="6577"/>
                  <a:pt x="20862" y="6372"/>
                  <a:pt x="21112" y="5943"/>
                </a:cubicBezTo>
                <a:cubicBezTo>
                  <a:pt x="21238" y="5880"/>
                  <a:pt x="21342" y="5733"/>
                  <a:pt x="21322" y="5545"/>
                </a:cubicBezTo>
                <a:cubicBezTo>
                  <a:pt x="21175" y="4876"/>
                  <a:pt x="20966" y="4143"/>
                  <a:pt x="20652" y="3453"/>
                </a:cubicBezTo>
                <a:cubicBezTo>
                  <a:pt x="21405" y="3223"/>
                  <a:pt x="22179" y="3013"/>
                  <a:pt x="22912" y="2783"/>
                </a:cubicBezTo>
                <a:cubicBezTo>
                  <a:pt x="23937" y="2448"/>
                  <a:pt x="25109" y="1904"/>
                  <a:pt x="26176" y="1863"/>
                </a:cubicBezTo>
                <a:cubicBezTo>
                  <a:pt x="26210" y="1861"/>
                  <a:pt x="26243" y="1861"/>
                  <a:pt x="26276" y="1861"/>
                </a:cubicBezTo>
                <a:close/>
                <a:moveTo>
                  <a:pt x="3939" y="10835"/>
                </a:moveTo>
                <a:cubicBezTo>
                  <a:pt x="4332" y="10835"/>
                  <a:pt x="4737" y="10949"/>
                  <a:pt x="5106" y="11174"/>
                </a:cubicBezTo>
                <a:cubicBezTo>
                  <a:pt x="5943" y="11697"/>
                  <a:pt x="6403" y="12659"/>
                  <a:pt x="6780" y="13538"/>
                </a:cubicBezTo>
                <a:cubicBezTo>
                  <a:pt x="7407" y="15065"/>
                  <a:pt x="7826" y="16697"/>
                  <a:pt x="8014" y="18329"/>
                </a:cubicBezTo>
                <a:cubicBezTo>
                  <a:pt x="8056" y="18706"/>
                  <a:pt x="8077" y="19125"/>
                  <a:pt x="8181" y="19480"/>
                </a:cubicBezTo>
                <a:cubicBezTo>
                  <a:pt x="8119" y="19501"/>
                  <a:pt x="8077" y="19543"/>
                  <a:pt x="8077" y="19627"/>
                </a:cubicBezTo>
                <a:cubicBezTo>
                  <a:pt x="8349" y="23456"/>
                  <a:pt x="8893" y="27222"/>
                  <a:pt x="9165" y="31051"/>
                </a:cubicBezTo>
                <a:cubicBezTo>
                  <a:pt x="7637" y="30469"/>
                  <a:pt x="6038" y="30159"/>
                  <a:pt x="4427" y="30159"/>
                </a:cubicBezTo>
                <a:cubicBezTo>
                  <a:pt x="3545" y="30159"/>
                  <a:pt x="2659" y="30252"/>
                  <a:pt x="1779" y="30444"/>
                </a:cubicBezTo>
                <a:cubicBezTo>
                  <a:pt x="1088" y="27327"/>
                  <a:pt x="607" y="24209"/>
                  <a:pt x="691" y="21008"/>
                </a:cubicBezTo>
                <a:cubicBezTo>
                  <a:pt x="712" y="19334"/>
                  <a:pt x="879" y="17660"/>
                  <a:pt x="1172" y="16028"/>
                </a:cubicBezTo>
                <a:cubicBezTo>
                  <a:pt x="1402" y="14647"/>
                  <a:pt x="1611" y="12952"/>
                  <a:pt x="2344" y="11739"/>
                </a:cubicBezTo>
                <a:cubicBezTo>
                  <a:pt x="2705" y="11132"/>
                  <a:pt x="3306" y="10835"/>
                  <a:pt x="3939" y="10835"/>
                </a:cubicBezTo>
                <a:close/>
                <a:moveTo>
                  <a:pt x="30047" y="14480"/>
                </a:moveTo>
                <a:lnTo>
                  <a:pt x="30591" y="18057"/>
                </a:lnTo>
                <a:cubicBezTo>
                  <a:pt x="30800" y="19334"/>
                  <a:pt x="31197" y="20757"/>
                  <a:pt x="31135" y="22054"/>
                </a:cubicBezTo>
                <a:cubicBezTo>
                  <a:pt x="31030" y="23623"/>
                  <a:pt x="29272" y="24167"/>
                  <a:pt x="28059" y="24774"/>
                </a:cubicBezTo>
                <a:cubicBezTo>
                  <a:pt x="26887" y="25360"/>
                  <a:pt x="25715" y="25904"/>
                  <a:pt x="24544" y="26448"/>
                </a:cubicBezTo>
                <a:cubicBezTo>
                  <a:pt x="19794" y="28561"/>
                  <a:pt x="14877" y="30214"/>
                  <a:pt x="9897" y="31637"/>
                </a:cubicBezTo>
                <a:cubicBezTo>
                  <a:pt x="9897" y="31616"/>
                  <a:pt x="9897" y="31595"/>
                  <a:pt x="9897" y="31574"/>
                </a:cubicBezTo>
                <a:cubicBezTo>
                  <a:pt x="9646" y="27766"/>
                  <a:pt x="9374" y="23832"/>
                  <a:pt x="8516" y="20087"/>
                </a:cubicBezTo>
                <a:lnTo>
                  <a:pt x="8516" y="20087"/>
                </a:lnTo>
                <a:cubicBezTo>
                  <a:pt x="8600" y="20171"/>
                  <a:pt x="8726" y="20254"/>
                  <a:pt x="8851" y="20338"/>
                </a:cubicBezTo>
                <a:cubicBezTo>
                  <a:pt x="9114" y="20465"/>
                  <a:pt x="9422" y="20514"/>
                  <a:pt x="9750" y="20514"/>
                </a:cubicBezTo>
                <a:cubicBezTo>
                  <a:pt x="10127" y="20514"/>
                  <a:pt x="10531" y="20449"/>
                  <a:pt x="10922" y="20359"/>
                </a:cubicBezTo>
                <a:cubicBezTo>
                  <a:pt x="10964" y="21907"/>
                  <a:pt x="11111" y="23477"/>
                  <a:pt x="11362" y="25025"/>
                </a:cubicBezTo>
                <a:cubicBezTo>
                  <a:pt x="11508" y="25946"/>
                  <a:pt x="11550" y="27201"/>
                  <a:pt x="12596" y="27578"/>
                </a:cubicBezTo>
                <a:cubicBezTo>
                  <a:pt x="12828" y="27665"/>
                  <a:pt x="13074" y="27700"/>
                  <a:pt x="13326" y="27700"/>
                </a:cubicBezTo>
                <a:cubicBezTo>
                  <a:pt x="14165" y="27700"/>
                  <a:pt x="15079" y="27306"/>
                  <a:pt x="15819" y="27096"/>
                </a:cubicBezTo>
                <a:cubicBezTo>
                  <a:pt x="17409" y="26615"/>
                  <a:pt x="19020" y="26134"/>
                  <a:pt x="20631" y="25653"/>
                </a:cubicBezTo>
                <a:cubicBezTo>
                  <a:pt x="23393" y="24816"/>
                  <a:pt x="26343" y="23979"/>
                  <a:pt x="28812" y="22389"/>
                </a:cubicBezTo>
                <a:cubicBezTo>
                  <a:pt x="29733" y="21782"/>
                  <a:pt x="29984" y="21154"/>
                  <a:pt x="29796" y="20066"/>
                </a:cubicBezTo>
                <a:cubicBezTo>
                  <a:pt x="29503" y="18371"/>
                  <a:pt x="29168" y="16676"/>
                  <a:pt x="28812" y="14982"/>
                </a:cubicBezTo>
                <a:cubicBezTo>
                  <a:pt x="29231" y="14835"/>
                  <a:pt x="29649" y="14668"/>
                  <a:pt x="30047" y="14480"/>
                </a:cubicBezTo>
                <a:close/>
                <a:moveTo>
                  <a:pt x="15868" y="0"/>
                </a:moveTo>
                <a:cubicBezTo>
                  <a:pt x="14847" y="0"/>
                  <a:pt x="13810" y="242"/>
                  <a:pt x="12910" y="628"/>
                </a:cubicBezTo>
                <a:cubicBezTo>
                  <a:pt x="10441" y="1716"/>
                  <a:pt x="8663" y="4332"/>
                  <a:pt x="8998" y="6884"/>
                </a:cubicBezTo>
                <a:cubicBezTo>
                  <a:pt x="7993" y="7031"/>
                  <a:pt x="7010" y="7596"/>
                  <a:pt x="6131" y="8056"/>
                </a:cubicBezTo>
                <a:cubicBezTo>
                  <a:pt x="4980" y="8642"/>
                  <a:pt x="3871" y="9332"/>
                  <a:pt x="2825" y="10106"/>
                </a:cubicBezTo>
                <a:cubicBezTo>
                  <a:pt x="2720" y="10211"/>
                  <a:pt x="2720" y="10358"/>
                  <a:pt x="2783" y="10441"/>
                </a:cubicBezTo>
                <a:cubicBezTo>
                  <a:pt x="2469" y="10630"/>
                  <a:pt x="2155" y="10902"/>
                  <a:pt x="1904" y="11299"/>
                </a:cubicBezTo>
                <a:cubicBezTo>
                  <a:pt x="1130" y="12471"/>
                  <a:pt x="921" y="14103"/>
                  <a:pt x="670" y="15442"/>
                </a:cubicBezTo>
                <a:cubicBezTo>
                  <a:pt x="356" y="17074"/>
                  <a:pt x="189" y="18727"/>
                  <a:pt x="126" y="20359"/>
                </a:cubicBezTo>
                <a:cubicBezTo>
                  <a:pt x="0" y="23811"/>
                  <a:pt x="356" y="27327"/>
                  <a:pt x="1402" y="30612"/>
                </a:cubicBezTo>
                <a:cubicBezTo>
                  <a:pt x="1269" y="30840"/>
                  <a:pt x="1431" y="31208"/>
                  <a:pt x="1730" y="31208"/>
                </a:cubicBezTo>
                <a:cubicBezTo>
                  <a:pt x="1759" y="31208"/>
                  <a:pt x="1789" y="31205"/>
                  <a:pt x="1821" y="31197"/>
                </a:cubicBezTo>
                <a:cubicBezTo>
                  <a:pt x="2734" y="31013"/>
                  <a:pt x="3639" y="30920"/>
                  <a:pt x="4535" y="30920"/>
                </a:cubicBezTo>
                <a:cubicBezTo>
                  <a:pt x="6186" y="30920"/>
                  <a:pt x="7808" y="31237"/>
                  <a:pt x="9395" y="31888"/>
                </a:cubicBezTo>
                <a:cubicBezTo>
                  <a:pt x="9357" y="32020"/>
                  <a:pt x="9439" y="32187"/>
                  <a:pt x="9610" y="32187"/>
                </a:cubicBezTo>
                <a:cubicBezTo>
                  <a:pt x="9628" y="32187"/>
                  <a:pt x="9647" y="32185"/>
                  <a:pt x="9667" y="32181"/>
                </a:cubicBezTo>
                <a:cubicBezTo>
                  <a:pt x="15463" y="30884"/>
                  <a:pt x="21091" y="28854"/>
                  <a:pt x="26469" y="26343"/>
                </a:cubicBezTo>
                <a:cubicBezTo>
                  <a:pt x="27745" y="25736"/>
                  <a:pt x="29042" y="25151"/>
                  <a:pt x="30277" y="24460"/>
                </a:cubicBezTo>
                <a:cubicBezTo>
                  <a:pt x="31093" y="23979"/>
                  <a:pt x="31679" y="23393"/>
                  <a:pt x="31825" y="22430"/>
                </a:cubicBezTo>
                <a:cubicBezTo>
                  <a:pt x="31993" y="21259"/>
                  <a:pt x="31616" y="19941"/>
                  <a:pt x="31428" y="18769"/>
                </a:cubicBezTo>
                <a:cubicBezTo>
                  <a:pt x="31177" y="17241"/>
                  <a:pt x="30925" y="15693"/>
                  <a:pt x="30695" y="14145"/>
                </a:cubicBezTo>
                <a:cubicBezTo>
                  <a:pt x="31135" y="13831"/>
                  <a:pt x="31490" y="13412"/>
                  <a:pt x="31658" y="12847"/>
                </a:cubicBezTo>
                <a:cubicBezTo>
                  <a:pt x="31888" y="11969"/>
                  <a:pt x="31658" y="11027"/>
                  <a:pt x="31428" y="10190"/>
                </a:cubicBezTo>
                <a:cubicBezTo>
                  <a:pt x="31009" y="8767"/>
                  <a:pt x="30549" y="7345"/>
                  <a:pt x="30130" y="5922"/>
                </a:cubicBezTo>
                <a:cubicBezTo>
                  <a:pt x="29628" y="4290"/>
                  <a:pt x="29147" y="2051"/>
                  <a:pt x="27389" y="1319"/>
                </a:cubicBezTo>
                <a:cubicBezTo>
                  <a:pt x="27060" y="1190"/>
                  <a:pt x="26725" y="1139"/>
                  <a:pt x="26389" y="1139"/>
                </a:cubicBezTo>
                <a:cubicBezTo>
                  <a:pt x="25574" y="1139"/>
                  <a:pt x="24756" y="1443"/>
                  <a:pt x="24000" y="1695"/>
                </a:cubicBezTo>
                <a:cubicBezTo>
                  <a:pt x="22807" y="2093"/>
                  <a:pt x="21614" y="2532"/>
                  <a:pt x="20443" y="2992"/>
                </a:cubicBezTo>
                <a:cubicBezTo>
                  <a:pt x="19920" y="1946"/>
                  <a:pt x="19187" y="1005"/>
                  <a:pt x="18183" y="503"/>
                </a:cubicBezTo>
                <a:cubicBezTo>
                  <a:pt x="17472" y="152"/>
                  <a:pt x="16675" y="0"/>
                  <a:pt x="15868" y="0"/>
                </a:cubicBezTo>
                <a:close/>
              </a:path>
            </a:pathLst>
          </a:cu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61"/>
          <p:cNvSpPr/>
          <p:nvPr/>
        </p:nvSpPr>
        <p:spPr>
          <a:xfrm>
            <a:off x="5974775" y="467025"/>
            <a:ext cx="3169200" cy="4254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61"/>
          <p:cNvSpPr txBox="1">
            <a:spLocks noGrp="1"/>
          </p:cNvSpPr>
          <p:nvPr>
            <p:ph type="title"/>
          </p:nvPr>
        </p:nvSpPr>
        <p:spPr>
          <a:xfrm>
            <a:off x="260165" y="1159666"/>
            <a:ext cx="4006243" cy="184493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800" dirty="0"/>
              <a:t>Terima Kasih</a:t>
            </a:r>
            <a:endParaRPr sz="4800" dirty="0"/>
          </a:p>
        </p:txBody>
      </p:sp>
      <p:pic>
        <p:nvPicPr>
          <p:cNvPr id="740" name="Google Shape;740;p61"/>
          <p:cNvPicPr preferRelativeResize="0"/>
          <p:nvPr/>
        </p:nvPicPr>
        <p:blipFill rotWithShape="1">
          <a:blip r:embed="rId3">
            <a:alphaModFix/>
          </a:blip>
          <a:srcRect b="12770"/>
          <a:stretch/>
        </p:blipFill>
        <p:spPr>
          <a:xfrm>
            <a:off x="4725200" y="1081725"/>
            <a:ext cx="3271149" cy="2980050"/>
          </a:xfrm>
          <a:prstGeom prst="rect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741" name="Google Shape;741;p61"/>
          <p:cNvGrpSpPr/>
          <p:nvPr/>
        </p:nvGrpSpPr>
        <p:grpSpPr>
          <a:xfrm rot="-4590249">
            <a:off x="5594904" y="2089853"/>
            <a:ext cx="4757166" cy="1008918"/>
            <a:chOff x="2104450" y="1775250"/>
            <a:chExt cx="772100" cy="163750"/>
          </a:xfrm>
        </p:grpSpPr>
        <p:sp>
          <p:nvSpPr>
            <p:cNvPr id="742" name="Google Shape;742;p61"/>
            <p:cNvSpPr/>
            <p:nvPr/>
          </p:nvSpPr>
          <p:spPr>
            <a:xfrm>
              <a:off x="2104450" y="1775250"/>
              <a:ext cx="772100" cy="163750"/>
            </a:xfrm>
            <a:custGeom>
              <a:avLst/>
              <a:gdLst/>
              <a:ahLst/>
              <a:cxnLst/>
              <a:rect l="l" t="t" r="r" b="b"/>
              <a:pathLst>
                <a:path w="30884" h="6550" extrusionOk="0">
                  <a:moveTo>
                    <a:pt x="8171" y="379"/>
                  </a:moveTo>
                  <a:cubicBezTo>
                    <a:pt x="14374" y="379"/>
                    <a:pt x="20573" y="692"/>
                    <a:pt x="26779" y="692"/>
                  </a:cubicBezTo>
                  <a:cubicBezTo>
                    <a:pt x="27889" y="692"/>
                    <a:pt x="28999" y="682"/>
                    <a:pt x="30110" y="658"/>
                  </a:cubicBezTo>
                  <a:cubicBezTo>
                    <a:pt x="30151" y="658"/>
                    <a:pt x="30172" y="637"/>
                    <a:pt x="30193" y="616"/>
                  </a:cubicBezTo>
                  <a:lnTo>
                    <a:pt x="30214" y="616"/>
                  </a:lnTo>
                  <a:cubicBezTo>
                    <a:pt x="30151" y="658"/>
                    <a:pt x="30131" y="742"/>
                    <a:pt x="30193" y="805"/>
                  </a:cubicBezTo>
                  <a:cubicBezTo>
                    <a:pt x="30528" y="1139"/>
                    <a:pt x="30256" y="2939"/>
                    <a:pt x="30277" y="3378"/>
                  </a:cubicBezTo>
                  <a:cubicBezTo>
                    <a:pt x="30277" y="4299"/>
                    <a:pt x="30214" y="5240"/>
                    <a:pt x="30340" y="6140"/>
                  </a:cubicBezTo>
                  <a:cubicBezTo>
                    <a:pt x="30340" y="6161"/>
                    <a:pt x="30340" y="6182"/>
                    <a:pt x="30340" y="6203"/>
                  </a:cubicBezTo>
                  <a:cubicBezTo>
                    <a:pt x="29914" y="6061"/>
                    <a:pt x="29494" y="6013"/>
                    <a:pt x="29070" y="6013"/>
                  </a:cubicBezTo>
                  <a:cubicBezTo>
                    <a:pt x="28745" y="6013"/>
                    <a:pt x="28416" y="6041"/>
                    <a:pt x="28080" y="6077"/>
                  </a:cubicBezTo>
                  <a:cubicBezTo>
                    <a:pt x="28080" y="5973"/>
                    <a:pt x="28080" y="5868"/>
                    <a:pt x="28143" y="5764"/>
                  </a:cubicBezTo>
                  <a:cubicBezTo>
                    <a:pt x="28172" y="5704"/>
                    <a:pt x="28118" y="5645"/>
                    <a:pt x="28062" y="5645"/>
                  </a:cubicBezTo>
                  <a:cubicBezTo>
                    <a:pt x="28039" y="5645"/>
                    <a:pt x="28015" y="5655"/>
                    <a:pt x="27996" y="5680"/>
                  </a:cubicBezTo>
                  <a:cubicBezTo>
                    <a:pt x="27913" y="5805"/>
                    <a:pt x="27871" y="5952"/>
                    <a:pt x="27913" y="6077"/>
                  </a:cubicBezTo>
                  <a:cubicBezTo>
                    <a:pt x="27808" y="6098"/>
                    <a:pt x="27703" y="6119"/>
                    <a:pt x="27578" y="6119"/>
                  </a:cubicBezTo>
                  <a:cubicBezTo>
                    <a:pt x="27431" y="6140"/>
                    <a:pt x="27264" y="6140"/>
                    <a:pt x="27097" y="6161"/>
                  </a:cubicBezTo>
                  <a:cubicBezTo>
                    <a:pt x="27097" y="5973"/>
                    <a:pt x="27055" y="5805"/>
                    <a:pt x="27055" y="5617"/>
                  </a:cubicBezTo>
                  <a:cubicBezTo>
                    <a:pt x="27013" y="5345"/>
                    <a:pt x="26992" y="5073"/>
                    <a:pt x="26950" y="4801"/>
                  </a:cubicBezTo>
                  <a:cubicBezTo>
                    <a:pt x="26950" y="4717"/>
                    <a:pt x="26887" y="4675"/>
                    <a:pt x="26825" y="4675"/>
                  </a:cubicBezTo>
                  <a:cubicBezTo>
                    <a:pt x="26762" y="4675"/>
                    <a:pt x="26699" y="4717"/>
                    <a:pt x="26699" y="4801"/>
                  </a:cubicBezTo>
                  <a:cubicBezTo>
                    <a:pt x="26741" y="5094"/>
                    <a:pt x="26762" y="5387"/>
                    <a:pt x="26783" y="5680"/>
                  </a:cubicBezTo>
                  <a:cubicBezTo>
                    <a:pt x="26783" y="5847"/>
                    <a:pt x="26783" y="6015"/>
                    <a:pt x="26825" y="6182"/>
                  </a:cubicBezTo>
                  <a:cubicBezTo>
                    <a:pt x="26427" y="6182"/>
                    <a:pt x="26009" y="6203"/>
                    <a:pt x="25611" y="6203"/>
                  </a:cubicBezTo>
                  <a:cubicBezTo>
                    <a:pt x="25611" y="6182"/>
                    <a:pt x="25632" y="6182"/>
                    <a:pt x="25632" y="6140"/>
                  </a:cubicBezTo>
                  <a:cubicBezTo>
                    <a:pt x="25674" y="6015"/>
                    <a:pt x="25653" y="5826"/>
                    <a:pt x="25632" y="5680"/>
                  </a:cubicBezTo>
                  <a:cubicBezTo>
                    <a:pt x="25632" y="5617"/>
                    <a:pt x="25580" y="5586"/>
                    <a:pt x="25527" y="5586"/>
                  </a:cubicBezTo>
                  <a:cubicBezTo>
                    <a:pt x="25475" y="5586"/>
                    <a:pt x="25423" y="5617"/>
                    <a:pt x="25423" y="5680"/>
                  </a:cubicBezTo>
                  <a:cubicBezTo>
                    <a:pt x="25402" y="5826"/>
                    <a:pt x="25381" y="6015"/>
                    <a:pt x="25423" y="6161"/>
                  </a:cubicBezTo>
                  <a:cubicBezTo>
                    <a:pt x="25423" y="6182"/>
                    <a:pt x="25444" y="6182"/>
                    <a:pt x="25465" y="6203"/>
                  </a:cubicBezTo>
                  <a:lnTo>
                    <a:pt x="24565" y="6203"/>
                  </a:lnTo>
                  <a:cubicBezTo>
                    <a:pt x="24523" y="5701"/>
                    <a:pt x="24397" y="5178"/>
                    <a:pt x="24314" y="4675"/>
                  </a:cubicBezTo>
                  <a:cubicBezTo>
                    <a:pt x="24314" y="4623"/>
                    <a:pt x="24272" y="4597"/>
                    <a:pt x="24230" y="4597"/>
                  </a:cubicBezTo>
                  <a:cubicBezTo>
                    <a:pt x="24188" y="4597"/>
                    <a:pt x="24146" y="4623"/>
                    <a:pt x="24146" y="4675"/>
                  </a:cubicBezTo>
                  <a:cubicBezTo>
                    <a:pt x="24167" y="5157"/>
                    <a:pt x="24167" y="5722"/>
                    <a:pt x="24293" y="6182"/>
                  </a:cubicBezTo>
                  <a:lnTo>
                    <a:pt x="23393" y="6182"/>
                  </a:lnTo>
                  <a:cubicBezTo>
                    <a:pt x="23414" y="6015"/>
                    <a:pt x="23351" y="5826"/>
                    <a:pt x="23289" y="5659"/>
                  </a:cubicBezTo>
                  <a:cubicBezTo>
                    <a:pt x="23275" y="5632"/>
                    <a:pt x="23251" y="5620"/>
                    <a:pt x="23224" y="5620"/>
                  </a:cubicBezTo>
                  <a:cubicBezTo>
                    <a:pt x="23170" y="5620"/>
                    <a:pt x="23107" y="5672"/>
                    <a:pt x="23121" y="5743"/>
                  </a:cubicBezTo>
                  <a:cubicBezTo>
                    <a:pt x="23163" y="5826"/>
                    <a:pt x="23184" y="5931"/>
                    <a:pt x="23184" y="6036"/>
                  </a:cubicBezTo>
                  <a:cubicBezTo>
                    <a:pt x="23184" y="6077"/>
                    <a:pt x="23184" y="6140"/>
                    <a:pt x="23184" y="6182"/>
                  </a:cubicBezTo>
                  <a:cubicBezTo>
                    <a:pt x="22912" y="6182"/>
                    <a:pt x="22640" y="6182"/>
                    <a:pt x="22389" y="6161"/>
                  </a:cubicBezTo>
                  <a:cubicBezTo>
                    <a:pt x="22410" y="5743"/>
                    <a:pt x="22368" y="5282"/>
                    <a:pt x="22347" y="4843"/>
                  </a:cubicBezTo>
                  <a:cubicBezTo>
                    <a:pt x="22347" y="4780"/>
                    <a:pt x="22300" y="4749"/>
                    <a:pt x="22253" y="4749"/>
                  </a:cubicBezTo>
                  <a:cubicBezTo>
                    <a:pt x="22206" y="4749"/>
                    <a:pt x="22159" y="4780"/>
                    <a:pt x="22159" y="4843"/>
                  </a:cubicBezTo>
                  <a:cubicBezTo>
                    <a:pt x="22138" y="5282"/>
                    <a:pt x="22117" y="5743"/>
                    <a:pt x="22138" y="6161"/>
                  </a:cubicBezTo>
                  <a:lnTo>
                    <a:pt x="21133" y="6161"/>
                  </a:lnTo>
                  <a:cubicBezTo>
                    <a:pt x="21154" y="5973"/>
                    <a:pt x="21133" y="5764"/>
                    <a:pt x="21112" y="5596"/>
                  </a:cubicBezTo>
                  <a:cubicBezTo>
                    <a:pt x="21112" y="5533"/>
                    <a:pt x="21071" y="5502"/>
                    <a:pt x="21029" y="5502"/>
                  </a:cubicBezTo>
                  <a:cubicBezTo>
                    <a:pt x="20987" y="5502"/>
                    <a:pt x="20945" y="5533"/>
                    <a:pt x="20945" y="5596"/>
                  </a:cubicBezTo>
                  <a:cubicBezTo>
                    <a:pt x="20924" y="5764"/>
                    <a:pt x="20903" y="5973"/>
                    <a:pt x="20945" y="6161"/>
                  </a:cubicBezTo>
                  <a:cubicBezTo>
                    <a:pt x="20631" y="6140"/>
                    <a:pt x="20296" y="6140"/>
                    <a:pt x="19983" y="6140"/>
                  </a:cubicBezTo>
                  <a:cubicBezTo>
                    <a:pt x="20045" y="5701"/>
                    <a:pt x="19962" y="5178"/>
                    <a:pt x="19920" y="4738"/>
                  </a:cubicBezTo>
                  <a:cubicBezTo>
                    <a:pt x="19920" y="4686"/>
                    <a:pt x="19888" y="4660"/>
                    <a:pt x="19857" y="4660"/>
                  </a:cubicBezTo>
                  <a:cubicBezTo>
                    <a:pt x="19826" y="4660"/>
                    <a:pt x="19794" y="4686"/>
                    <a:pt x="19794" y="4738"/>
                  </a:cubicBezTo>
                  <a:cubicBezTo>
                    <a:pt x="19752" y="5178"/>
                    <a:pt x="19690" y="5701"/>
                    <a:pt x="19752" y="6140"/>
                  </a:cubicBezTo>
                  <a:cubicBezTo>
                    <a:pt x="19418" y="6140"/>
                    <a:pt x="19062" y="6140"/>
                    <a:pt x="18727" y="6119"/>
                  </a:cubicBezTo>
                  <a:cubicBezTo>
                    <a:pt x="18748" y="6056"/>
                    <a:pt x="18748" y="5994"/>
                    <a:pt x="18727" y="5910"/>
                  </a:cubicBezTo>
                  <a:cubicBezTo>
                    <a:pt x="18727" y="5805"/>
                    <a:pt x="18727" y="5701"/>
                    <a:pt x="18706" y="5617"/>
                  </a:cubicBezTo>
                  <a:cubicBezTo>
                    <a:pt x="18706" y="5565"/>
                    <a:pt x="18670" y="5539"/>
                    <a:pt x="18633" y="5539"/>
                  </a:cubicBezTo>
                  <a:cubicBezTo>
                    <a:pt x="18596" y="5539"/>
                    <a:pt x="18560" y="5565"/>
                    <a:pt x="18560" y="5617"/>
                  </a:cubicBezTo>
                  <a:cubicBezTo>
                    <a:pt x="18539" y="5722"/>
                    <a:pt x="18539" y="5805"/>
                    <a:pt x="18539" y="5910"/>
                  </a:cubicBezTo>
                  <a:cubicBezTo>
                    <a:pt x="18539" y="5994"/>
                    <a:pt x="18518" y="6056"/>
                    <a:pt x="18560" y="6119"/>
                  </a:cubicBezTo>
                  <a:lnTo>
                    <a:pt x="17702" y="6119"/>
                  </a:lnTo>
                  <a:cubicBezTo>
                    <a:pt x="17702" y="5910"/>
                    <a:pt x="17618" y="5722"/>
                    <a:pt x="17597" y="5512"/>
                  </a:cubicBezTo>
                  <a:cubicBezTo>
                    <a:pt x="17576" y="5282"/>
                    <a:pt x="17576" y="5052"/>
                    <a:pt x="17597" y="4822"/>
                  </a:cubicBezTo>
                  <a:cubicBezTo>
                    <a:pt x="17597" y="4764"/>
                    <a:pt x="17553" y="4732"/>
                    <a:pt x="17510" y="4732"/>
                  </a:cubicBezTo>
                  <a:cubicBezTo>
                    <a:pt x="17474" y="4732"/>
                    <a:pt x="17439" y="4754"/>
                    <a:pt x="17430" y="4801"/>
                  </a:cubicBezTo>
                  <a:cubicBezTo>
                    <a:pt x="17346" y="5178"/>
                    <a:pt x="17283" y="5743"/>
                    <a:pt x="17451" y="6119"/>
                  </a:cubicBezTo>
                  <a:cubicBezTo>
                    <a:pt x="17116" y="6119"/>
                    <a:pt x="16760" y="6098"/>
                    <a:pt x="16426" y="6098"/>
                  </a:cubicBezTo>
                  <a:cubicBezTo>
                    <a:pt x="16426" y="5973"/>
                    <a:pt x="16405" y="5826"/>
                    <a:pt x="16384" y="5701"/>
                  </a:cubicBezTo>
                  <a:cubicBezTo>
                    <a:pt x="16384" y="5659"/>
                    <a:pt x="16347" y="5638"/>
                    <a:pt x="16311" y="5638"/>
                  </a:cubicBezTo>
                  <a:cubicBezTo>
                    <a:pt x="16274" y="5638"/>
                    <a:pt x="16237" y="5659"/>
                    <a:pt x="16237" y="5701"/>
                  </a:cubicBezTo>
                  <a:cubicBezTo>
                    <a:pt x="16237" y="5826"/>
                    <a:pt x="16216" y="5973"/>
                    <a:pt x="16216" y="6098"/>
                  </a:cubicBezTo>
                  <a:lnTo>
                    <a:pt x="15610" y="6098"/>
                  </a:lnTo>
                  <a:cubicBezTo>
                    <a:pt x="15630" y="5910"/>
                    <a:pt x="15568" y="5743"/>
                    <a:pt x="15547" y="5554"/>
                  </a:cubicBezTo>
                  <a:cubicBezTo>
                    <a:pt x="15526" y="5324"/>
                    <a:pt x="15526" y="5073"/>
                    <a:pt x="15526" y="4843"/>
                  </a:cubicBezTo>
                  <a:cubicBezTo>
                    <a:pt x="15526" y="4791"/>
                    <a:pt x="15484" y="4764"/>
                    <a:pt x="15442" y="4764"/>
                  </a:cubicBezTo>
                  <a:cubicBezTo>
                    <a:pt x="15400" y="4764"/>
                    <a:pt x="15358" y="4791"/>
                    <a:pt x="15358" y="4843"/>
                  </a:cubicBezTo>
                  <a:cubicBezTo>
                    <a:pt x="15317" y="5199"/>
                    <a:pt x="15233" y="5722"/>
                    <a:pt x="15379" y="6098"/>
                  </a:cubicBezTo>
                  <a:cubicBezTo>
                    <a:pt x="15107" y="6098"/>
                    <a:pt x="14814" y="6077"/>
                    <a:pt x="14542" y="6077"/>
                  </a:cubicBezTo>
                  <a:cubicBezTo>
                    <a:pt x="14542" y="5994"/>
                    <a:pt x="14501" y="5910"/>
                    <a:pt x="14438" y="5826"/>
                  </a:cubicBezTo>
                  <a:cubicBezTo>
                    <a:pt x="14424" y="5791"/>
                    <a:pt x="14401" y="5777"/>
                    <a:pt x="14377" y="5777"/>
                  </a:cubicBezTo>
                  <a:cubicBezTo>
                    <a:pt x="14329" y="5777"/>
                    <a:pt x="14277" y="5833"/>
                    <a:pt x="14291" y="5889"/>
                  </a:cubicBezTo>
                  <a:cubicBezTo>
                    <a:pt x="14312" y="5952"/>
                    <a:pt x="14312" y="6015"/>
                    <a:pt x="14333" y="6077"/>
                  </a:cubicBezTo>
                  <a:lnTo>
                    <a:pt x="13559" y="6077"/>
                  </a:lnTo>
                  <a:cubicBezTo>
                    <a:pt x="13538" y="5910"/>
                    <a:pt x="13496" y="5722"/>
                    <a:pt x="13475" y="5554"/>
                  </a:cubicBezTo>
                  <a:cubicBezTo>
                    <a:pt x="13475" y="5324"/>
                    <a:pt x="13454" y="5094"/>
                    <a:pt x="13496" y="4864"/>
                  </a:cubicBezTo>
                  <a:cubicBezTo>
                    <a:pt x="13496" y="4843"/>
                    <a:pt x="13481" y="4832"/>
                    <a:pt x="13462" y="4832"/>
                  </a:cubicBezTo>
                  <a:cubicBezTo>
                    <a:pt x="13444" y="4832"/>
                    <a:pt x="13423" y="4843"/>
                    <a:pt x="13413" y="4864"/>
                  </a:cubicBezTo>
                  <a:cubicBezTo>
                    <a:pt x="13329" y="5219"/>
                    <a:pt x="13245" y="5680"/>
                    <a:pt x="13329" y="6077"/>
                  </a:cubicBezTo>
                  <a:cubicBezTo>
                    <a:pt x="13078" y="6077"/>
                    <a:pt x="12827" y="6056"/>
                    <a:pt x="12576" y="6056"/>
                  </a:cubicBezTo>
                  <a:cubicBezTo>
                    <a:pt x="12555" y="5973"/>
                    <a:pt x="12513" y="5889"/>
                    <a:pt x="12471" y="5805"/>
                  </a:cubicBezTo>
                  <a:cubicBezTo>
                    <a:pt x="12462" y="5770"/>
                    <a:pt x="12435" y="5754"/>
                    <a:pt x="12408" y="5754"/>
                  </a:cubicBezTo>
                  <a:cubicBezTo>
                    <a:pt x="12371" y="5754"/>
                    <a:pt x="12333" y="5786"/>
                    <a:pt x="12345" y="5847"/>
                  </a:cubicBezTo>
                  <a:cubicBezTo>
                    <a:pt x="12366" y="5910"/>
                    <a:pt x="12387" y="5994"/>
                    <a:pt x="12387" y="6056"/>
                  </a:cubicBezTo>
                  <a:lnTo>
                    <a:pt x="11509" y="6056"/>
                  </a:lnTo>
                  <a:cubicBezTo>
                    <a:pt x="11550" y="5847"/>
                    <a:pt x="11488" y="5617"/>
                    <a:pt x="11467" y="5408"/>
                  </a:cubicBezTo>
                  <a:cubicBezTo>
                    <a:pt x="11446" y="5178"/>
                    <a:pt x="11446" y="4927"/>
                    <a:pt x="11446" y="4675"/>
                  </a:cubicBezTo>
                  <a:cubicBezTo>
                    <a:pt x="11446" y="4628"/>
                    <a:pt x="11406" y="4601"/>
                    <a:pt x="11371" y="4601"/>
                  </a:cubicBezTo>
                  <a:cubicBezTo>
                    <a:pt x="11344" y="4601"/>
                    <a:pt x="11320" y="4618"/>
                    <a:pt x="11320" y="4655"/>
                  </a:cubicBezTo>
                  <a:cubicBezTo>
                    <a:pt x="11278" y="4906"/>
                    <a:pt x="11257" y="5157"/>
                    <a:pt x="11257" y="5429"/>
                  </a:cubicBezTo>
                  <a:cubicBezTo>
                    <a:pt x="11257" y="5617"/>
                    <a:pt x="11257" y="5868"/>
                    <a:pt x="11362" y="6056"/>
                  </a:cubicBezTo>
                  <a:lnTo>
                    <a:pt x="10232" y="6036"/>
                  </a:lnTo>
                  <a:cubicBezTo>
                    <a:pt x="10232" y="5931"/>
                    <a:pt x="10211" y="5805"/>
                    <a:pt x="10211" y="5701"/>
                  </a:cubicBezTo>
                  <a:cubicBezTo>
                    <a:pt x="10211" y="5659"/>
                    <a:pt x="10180" y="5638"/>
                    <a:pt x="10149" y="5638"/>
                  </a:cubicBezTo>
                  <a:cubicBezTo>
                    <a:pt x="10117" y="5638"/>
                    <a:pt x="10086" y="5659"/>
                    <a:pt x="10086" y="5701"/>
                  </a:cubicBezTo>
                  <a:cubicBezTo>
                    <a:pt x="10086" y="5805"/>
                    <a:pt x="10065" y="5931"/>
                    <a:pt x="10065" y="6036"/>
                  </a:cubicBezTo>
                  <a:lnTo>
                    <a:pt x="9207" y="6036"/>
                  </a:lnTo>
                  <a:cubicBezTo>
                    <a:pt x="9207" y="5617"/>
                    <a:pt x="9144" y="5178"/>
                    <a:pt x="9144" y="4759"/>
                  </a:cubicBezTo>
                  <a:cubicBezTo>
                    <a:pt x="9144" y="4709"/>
                    <a:pt x="9106" y="4683"/>
                    <a:pt x="9066" y="4683"/>
                  </a:cubicBezTo>
                  <a:cubicBezTo>
                    <a:pt x="9023" y="4683"/>
                    <a:pt x="8977" y="4714"/>
                    <a:pt x="8977" y="4780"/>
                  </a:cubicBezTo>
                  <a:cubicBezTo>
                    <a:pt x="8935" y="5157"/>
                    <a:pt x="8872" y="5617"/>
                    <a:pt x="8956" y="6015"/>
                  </a:cubicBezTo>
                  <a:lnTo>
                    <a:pt x="8244" y="6015"/>
                  </a:lnTo>
                  <a:cubicBezTo>
                    <a:pt x="8244" y="5847"/>
                    <a:pt x="8161" y="5659"/>
                    <a:pt x="8098" y="5533"/>
                  </a:cubicBezTo>
                  <a:cubicBezTo>
                    <a:pt x="8092" y="5522"/>
                    <a:pt x="8081" y="5516"/>
                    <a:pt x="8069" y="5516"/>
                  </a:cubicBezTo>
                  <a:cubicBezTo>
                    <a:pt x="8037" y="5516"/>
                    <a:pt x="7993" y="5551"/>
                    <a:pt x="7993" y="5596"/>
                  </a:cubicBezTo>
                  <a:cubicBezTo>
                    <a:pt x="8035" y="5701"/>
                    <a:pt x="8056" y="5784"/>
                    <a:pt x="8056" y="5910"/>
                  </a:cubicBezTo>
                  <a:cubicBezTo>
                    <a:pt x="8035" y="5931"/>
                    <a:pt x="8035" y="5973"/>
                    <a:pt x="8035" y="6015"/>
                  </a:cubicBezTo>
                  <a:lnTo>
                    <a:pt x="7282" y="6015"/>
                  </a:lnTo>
                  <a:cubicBezTo>
                    <a:pt x="7261" y="5847"/>
                    <a:pt x="7198" y="5680"/>
                    <a:pt x="7177" y="5533"/>
                  </a:cubicBezTo>
                  <a:cubicBezTo>
                    <a:pt x="7156" y="5303"/>
                    <a:pt x="7156" y="5094"/>
                    <a:pt x="7177" y="4864"/>
                  </a:cubicBezTo>
                  <a:cubicBezTo>
                    <a:pt x="7189" y="4817"/>
                    <a:pt x="7148" y="4790"/>
                    <a:pt x="7106" y="4790"/>
                  </a:cubicBezTo>
                  <a:cubicBezTo>
                    <a:pt x="7073" y="4790"/>
                    <a:pt x="7040" y="4806"/>
                    <a:pt x="7031" y="4843"/>
                  </a:cubicBezTo>
                  <a:cubicBezTo>
                    <a:pt x="6968" y="5178"/>
                    <a:pt x="6926" y="5638"/>
                    <a:pt x="7031" y="5994"/>
                  </a:cubicBezTo>
                  <a:lnTo>
                    <a:pt x="6131" y="5994"/>
                  </a:lnTo>
                  <a:cubicBezTo>
                    <a:pt x="6131" y="5868"/>
                    <a:pt x="6110" y="5722"/>
                    <a:pt x="6110" y="5596"/>
                  </a:cubicBezTo>
                  <a:cubicBezTo>
                    <a:pt x="6100" y="5544"/>
                    <a:pt x="6053" y="5518"/>
                    <a:pt x="6008" y="5518"/>
                  </a:cubicBezTo>
                  <a:cubicBezTo>
                    <a:pt x="5964" y="5518"/>
                    <a:pt x="5922" y="5544"/>
                    <a:pt x="5922" y="5596"/>
                  </a:cubicBezTo>
                  <a:cubicBezTo>
                    <a:pt x="5922" y="5722"/>
                    <a:pt x="5901" y="5868"/>
                    <a:pt x="5901" y="5994"/>
                  </a:cubicBezTo>
                  <a:lnTo>
                    <a:pt x="5336" y="5994"/>
                  </a:lnTo>
                  <a:cubicBezTo>
                    <a:pt x="5336" y="5826"/>
                    <a:pt x="5315" y="5638"/>
                    <a:pt x="5315" y="5471"/>
                  </a:cubicBezTo>
                  <a:cubicBezTo>
                    <a:pt x="5294" y="5219"/>
                    <a:pt x="5294" y="4989"/>
                    <a:pt x="5273" y="4738"/>
                  </a:cubicBezTo>
                  <a:cubicBezTo>
                    <a:pt x="5273" y="4689"/>
                    <a:pt x="5241" y="4667"/>
                    <a:pt x="5206" y="4667"/>
                  </a:cubicBezTo>
                  <a:cubicBezTo>
                    <a:pt x="5168" y="4667"/>
                    <a:pt x="5127" y="4694"/>
                    <a:pt x="5127" y="4738"/>
                  </a:cubicBezTo>
                  <a:cubicBezTo>
                    <a:pt x="5127" y="4989"/>
                    <a:pt x="5127" y="5240"/>
                    <a:pt x="5106" y="5471"/>
                  </a:cubicBezTo>
                  <a:cubicBezTo>
                    <a:pt x="5106" y="5638"/>
                    <a:pt x="5085" y="5826"/>
                    <a:pt x="5106" y="5973"/>
                  </a:cubicBezTo>
                  <a:lnTo>
                    <a:pt x="4227" y="5973"/>
                  </a:lnTo>
                  <a:cubicBezTo>
                    <a:pt x="4269" y="5847"/>
                    <a:pt x="4227" y="5680"/>
                    <a:pt x="4206" y="5533"/>
                  </a:cubicBezTo>
                  <a:cubicBezTo>
                    <a:pt x="4206" y="5483"/>
                    <a:pt x="4168" y="5457"/>
                    <a:pt x="4128" y="5457"/>
                  </a:cubicBezTo>
                  <a:cubicBezTo>
                    <a:pt x="4085" y="5457"/>
                    <a:pt x="4039" y="5489"/>
                    <a:pt x="4039" y="5554"/>
                  </a:cubicBezTo>
                  <a:cubicBezTo>
                    <a:pt x="4039" y="5680"/>
                    <a:pt x="3997" y="5847"/>
                    <a:pt x="4039" y="5973"/>
                  </a:cubicBezTo>
                  <a:cubicBezTo>
                    <a:pt x="3788" y="5973"/>
                    <a:pt x="3537" y="5973"/>
                    <a:pt x="3306" y="5952"/>
                  </a:cubicBezTo>
                  <a:cubicBezTo>
                    <a:pt x="3306" y="5826"/>
                    <a:pt x="3306" y="5659"/>
                    <a:pt x="3286" y="5533"/>
                  </a:cubicBezTo>
                  <a:lnTo>
                    <a:pt x="3265" y="4906"/>
                  </a:lnTo>
                  <a:cubicBezTo>
                    <a:pt x="3265" y="4843"/>
                    <a:pt x="3223" y="4811"/>
                    <a:pt x="3178" y="4811"/>
                  </a:cubicBezTo>
                  <a:cubicBezTo>
                    <a:pt x="3134" y="4811"/>
                    <a:pt x="3087" y="4843"/>
                    <a:pt x="3076" y="4906"/>
                  </a:cubicBezTo>
                  <a:cubicBezTo>
                    <a:pt x="3076" y="5115"/>
                    <a:pt x="3076" y="5324"/>
                    <a:pt x="3076" y="5533"/>
                  </a:cubicBezTo>
                  <a:cubicBezTo>
                    <a:pt x="3076" y="5680"/>
                    <a:pt x="3055" y="5826"/>
                    <a:pt x="3076" y="5952"/>
                  </a:cubicBezTo>
                  <a:lnTo>
                    <a:pt x="2281" y="5952"/>
                  </a:lnTo>
                  <a:cubicBezTo>
                    <a:pt x="2260" y="5910"/>
                    <a:pt x="2260" y="5847"/>
                    <a:pt x="2239" y="5805"/>
                  </a:cubicBezTo>
                  <a:cubicBezTo>
                    <a:pt x="2239" y="5701"/>
                    <a:pt x="2239" y="5596"/>
                    <a:pt x="2239" y="5491"/>
                  </a:cubicBezTo>
                  <a:cubicBezTo>
                    <a:pt x="2251" y="5447"/>
                    <a:pt x="2220" y="5426"/>
                    <a:pt x="2185" y="5426"/>
                  </a:cubicBezTo>
                  <a:cubicBezTo>
                    <a:pt x="2156" y="5426"/>
                    <a:pt x="2124" y="5441"/>
                    <a:pt x="2114" y="5471"/>
                  </a:cubicBezTo>
                  <a:cubicBezTo>
                    <a:pt x="2072" y="5617"/>
                    <a:pt x="2051" y="5784"/>
                    <a:pt x="2093" y="5952"/>
                  </a:cubicBezTo>
                  <a:lnTo>
                    <a:pt x="1612" y="5952"/>
                  </a:lnTo>
                  <a:cubicBezTo>
                    <a:pt x="1674" y="5784"/>
                    <a:pt x="1633" y="5617"/>
                    <a:pt x="1633" y="5471"/>
                  </a:cubicBezTo>
                  <a:cubicBezTo>
                    <a:pt x="1633" y="5282"/>
                    <a:pt x="1612" y="5094"/>
                    <a:pt x="1612" y="4927"/>
                  </a:cubicBezTo>
                  <a:cubicBezTo>
                    <a:pt x="1601" y="4864"/>
                    <a:pt x="1554" y="4832"/>
                    <a:pt x="1507" y="4832"/>
                  </a:cubicBezTo>
                  <a:cubicBezTo>
                    <a:pt x="1460" y="4832"/>
                    <a:pt x="1413" y="4864"/>
                    <a:pt x="1402" y="4927"/>
                  </a:cubicBezTo>
                  <a:cubicBezTo>
                    <a:pt x="1402" y="5094"/>
                    <a:pt x="1402" y="5282"/>
                    <a:pt x="1402" y="5471"/>
                  </a:cubicBezTo>
                  <a:cubicBezTo>
                    <a:pt x="1402" y="5617"/>
                    <a:pt x="1361" y="5784"/>
                    <a:pt x="1423" y="5952"/>
                  </a:cubicBezTo>
                  <a:cubicBezTo>
                    <a:pt x="1110" y="5931"/>
                    <a:pt x="817" y="5931"/>
                    <a:pt x="503" y="5931"/>
                  </a:cubicBezTo>
                  <a:cubicBezTo>
                    <a:pt x="419" y="5073"/>
                    <a:pt x="377" y="4215"/>
                    <a:pt x="398" y="3336"/>
                  </a:cubicBezTo>
                  <a:cubicBezTo>
                    <a:pt x="398" y="2939"/>
                    <a:pt x="419" y="2520"/>
                    <a:pt x="440" y="2102"/>
                  </a:cubicBezTo>
                  <a:cubicBezTo>
                    <a:pt x="461" y="1893"/>
                    <a:pt x="482" y="1704"/>
                    <a:pt x="503" y="1495"/>
                  </a:cubicBezTo>
                  <a:cubicBezTo>
                    <a:pt x="565" y="1223"/>
                    <a:pt x="545" y="972"/>
                    <a:pt x="440" y="721"/>
                  </a:cubicBezTo>
                  <a:lnTo>
                    <a:pt x="503" y="721"/>
                  </a:lnTo>
                  <a:cubicBezTo>
                    <a:pt x="565" y="721"/>
                    <a:pt x="607" y="679"/>
                    <a:pt x="607" y="616"/>
                  </a:cubicBezTo>
                  <a:cubicBezTo>
                    <a:pt x="607" y="595"/>
                    <a:pt x="607" y="574"/>
                    <a:pt x="628" y="574"/>
                  </a:cubicBezTo>
                  <a:cubicBezTo>
                    <a:pt x="3144" y="430"/>
                    <a:pt x="5657" y="379"/>
                    <a:pt x="8171" y="379"/>
                  </a:cubicBezTo>
                  <a:close/>
                  <a:moveTo>
                    <a:pt x="8315" y="1"/>
                  </a:moveTo>
                  <a:cubicBezTo>
                    <a:pt x="5641" y="1"/>
                    <a:pt x="2967" y="60"/>
                    <a:pt x="293" y="240"/>
                  </a:cubicBezTo>
                  <a:cubicBezTo>
                    <a:pt x="84" y="261"/>
                    <a:pt x="84" y="595"/>
                    <a:pt x="293" y="595"/>
                  </a:cubicBezTo>
                  <a:cubicBezTo>
                    <a:pt x="1" y="1056"/>
                    <a:pt x="84" y="2060"/>
                    <a:pt x="63" y="2520"/>
                  </a:cubicBezTo>
                  <a:cubicBezTo>
                    <a:pt x="1" y="3692"/>
                    <a:pt x="42" y="4843"/>
                    <a:pt x="147" y="6015"/>
                  </a:cubicBezTo>
                  <a:cubicBezTo>
                    <a:pt x="84" y="6119"/>
                    <a:pt x="126" y="6287"/>
                    <a:pt x="293" y="6287"/>
                  </a:cubicBezTo>
                  <a:cubicBezTo>
                    <a:pt x="5399" y="6328"/>
                    <a:pt x="10504" y="6391"/>
                    <a:pt x="15610" y="6433"/>
                  </a:cubicBezTo>
                  <a:cubicBezTo>
                    <a:pt x="18120" y="6454"/>
                    <a:pt x="20631" y="6496"/>
                    <a:pt x="23142" y="6517"/>
                  </a:cubicBezTo>
                  <a:cubicBezTo>
                    <a:pt x="23854" y="6529"/>
                    <a:pt x="24558" y="6550"/>
                    <a:pt x="25259" y="6550"/>
                  </a:cubicBezTo>
                  <a:cubicBezTo>
                    <a:pt x="25712" y="6550"/>
                    <a:pt x="26164" y="6541"/>
                    <a:pt x="26615" y="6517"/>
                  </a:cubicBezTo>
                  <a:cubicBezTo>
                    <a:pt x="27489" y="6488"/>
                    <a:pt x="28373" y="6302"/>
                    <a:pt x="29246" y="6302"/>
                  </a:cubicBezTo>
                  <a:cubicBezTo>
                    <a:pt x="29649" y="6302"/>
                    <a:pt x="30049" y="6342"/>
                    <a:pt x="30444" y="6454"/>
                  </a:cubicBezTo>
                  <a:cubicBezTo>
                    <a:pt x="30457" y="6459"/>
                    <a:pt x="30469" y="6461"/>
                    <a:pt x="30480" y="6461"/>
                  </a:cubicBezTo>
                  <a:cubicBezTo>
                    <a:pt x="30562" y="6461"/>
                    <a:pt x="30604" y="6339"/>
                    <a:pt x="30549" y="6266"/>
                  </a:cubicBezTo>
                  <a:cubicBezTo>
                    <a:pt x="30570" y="6266"/>
                    <a:pt x="30591" y="6224"/>
                    <a:pt x="30612" y="6182"/>
                  </a:cubicBezTo>
                  <a:cubicBezTo>
                    <a:pt x="30758" y="4989"/>
                    <a:pt x="30675" y="3734"/>
                    <a:pt x="30675" y="2520"/>
                  </a:cubicBezTo>
                  <a:cubicBezTo>
                    <a:pt x="30675" y="2039"/>
                    <a:pt x="30884" y="1098"/>
                    <a:pt x="30486" y="721"/>
                  </a:cubicBezTo>
                  <a:cubicBezTo>
                    <a:pt x="30507" y="616"/>
                    <a:pt x="30444" y="512"/>
                    <a:pt x="30340" y="470"/>
                  </a:cubicBezTo>
                  <a:cubicBezTo>
                    <a:pt x="30300" y="430"/>
                    <a:pt x="30243" y="415"/>
                    <a:pt x="30186" y="415"/>
                  </a:cubicBezTo>
                  <a:cubicBezTo>
                    <a:pt x="30153" y="415"/>
                    <a:pt x="30119" y="420"/>
                    <a:pt x="30089" y="428"/>
                  </a:cubicBezTo>
                  <a:cubicBezTo>
                    <a:pt x="25151" y="135"/>
                    <a:pt x="20171" y="177"/>
                    <a:pt x="15233" y="93"/>
                  </a:cubicBezTo>
                  <a:cubicBezTo>
                    <a:pt x="12927" y="45"/>
                    <a:pt x="10621" y="1"/>
                    <a:pt x="831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61"/>
            <p:cNvSpPr/>
            <p:nvPr/>
          </p:nvSpPr>
          <p:spPr>
            <a:xfrm>
              <a:off x="2142125" y="1831650"/>
              <a:ext cx="30875" cy="28150"/>
            </a:xfrm>
            <a:custGeom>
              <a:avLst/>
              <a:gdLst/>
              <a:ahLst/>
              <a:cxnLst/>
              <a:rect l="l" t="t" r="r" b="b"/>
              <a:pathLst>
                <a:path w="1235" h="1126" extrusionOk="0">
                  <a:moveTo>
                    <a:pt x="740" y="284"/>
                  </a:moveTo>
                  <a:cubicBezTo>
                    <a:pt x="777" y="284"/>
                    <a:pt x="816" y="285"/>
                    <a:pt x="858" y="285"/>
                  </a:cubicBezTo>
                  <a:lnTo>
                    <a:pt x="900" y="285"/>
                  </a:lnTo>
                  <a:cubicBezTo>
                    <a:pt x="1088" y="490"/>
                    <a:pt x="913" y="848"/>
                    <a:pt x="672" y="848"/>
                  </a:cubicBezTo>
                  <a:cubicBezTo>
                    <a:pt x="618" y="848"/>
                    <a:pt x="560" y="830"/>
                    <a:pt x="502" y="787"/>
                  </a:cubicBezTo>
                  <a:cubicBezTo>
                    <a:pt x="356" y="683"/>
                    <a:pt x="335" y="515"/>
                    <a:pt x="439" y="390"/>
                  </a:cubicBezTo>
                  <a:cubicBezTo>
                    <a:pt x="534" y="296"/>
                    <a:pt x="628" y="284"/>
                    <a:pt x="740" y="284"/>
                  </a:cubicBezTo>
                  <a:close/>
                  <a:moveTo>
                    <a:pt x="690" y="0"/>
                  </a:moveTo>
                  <a:cubicBezTo>
                    <a:pt x="498" y="0"/>
                    <a:pt x="287" y="117"/>
                    <a:pt x="188" y="243"/>
                  </a:cubicBezTo>
                  <a:cubicBezTo>
                    <a:pt x="0" y="495"/>
                    <a:pt x="84" y="850"/>
                    <a:pt x="335" y="1018"/>
                  </a:cubicBezTo>
                  <a:cubicBezTo>
                    <a:pt x="441" y="1089"/>
                    <a:pt x="567" y="1126"/>
                    <a:pt x="687" y="1126"/>
                  </a:cubicBezTo>
                  <a:cubicBezTo>
                    <a:pt x="850" y="1126"/>
                    <a:pt x="1004" y="1057"/>
                    <a:pt x="1088" y="913"/>
                  </a:cubicBezTo>
                  <a:cubicBezTo>
                    <a:pt x="1235" y="683"/>
                    <a:pt x="1193" y="369"/>
                    <a:pt x="983" y="181"/>
                  </a:cubicBezTo>
                  <a:lnTo>
                    <a:pt x="963" y="181"/>
                  </a:lnTo>
                  <a:cubicBezTo>
                    <a:pt x="963" y="139"/>
                    <a:pt x="942" y="118"/>
                    <a:pt x="942" y="97"/>
                  </a:cubicBezTo>
                  <a:cubicBezTo>
                    <a:pt x="873" y="28"/>
                    <a:pt x="784" y="0"/>
                    <a:pt x="69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4" name="Google Shape;744;p61"/>
          <p:cNvGrpSpPr/>
          <p:nvPr/>
        </p:nvGrpSpPr>
        <p:grpSpPr>
          <a:xfrm>
            <a:off x="4174063" y="3816717"/>
            <a:ext cx="795856" cy="949902"/>
            <a:chOff x="4336600" y="1850100"/>
            <a:chExt cx="129275" cy="154300"/>
          </a:xfrm>
        </p:grpSpPr>
        <p:sp>
          <p:nvSpPr>
            <p:cNvPr id="745" name="Google Shape;745;p61"/>
            <p:cNvSpPr/>
            <p:nvPr/>
          </p:nvSpPr>
          <p:spPr>
            <a:xfrm>
              <a:off x="4351600" y="1850100"/>
              <a:ext cx="114275" cy="154300"/>
            </a:xfrm>
            <a:custGeom>
              <a:avLst/>
              <a:gdLst/>
              <a:ahLst/>
              <a:cxnLst/>
              <a:rect l="l" t="t" r="r" b="b"/>
              <a:pathLst>
                <a:path w="4571" h="6172" fill="none" extrusionOk="0">
                  <a:moveTo>
                    <a:pt x="4571" y="0"/>
                  </a:moveTo>
                  <a:cubicBezTo>
                    <a:pt x="4471" y="401"/>
                    <a:pt x="4204" y="701"/>
                    <a:pt x="3937" y="1001"/>
                  </a:cubicBezTo>
                  <a:cubicBezTo>
                    <a:pt x="2503" y="2636"/>
                    <a:pt x="1202" y="4370"/>
                    <a:pt x="1" y="6172"/>
                  </a:cubicBezTo>
                </a:path>
              </a:pathLst>
            </a:custGeom>
            <a:noFill/>
            <a:ln w="1143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61"/>
            <p:cNvSpPr/>
            <p:nvPr/>
          </p:nvSpPr>
          <p:spPr>
            <a:xfrm>
              <a:off x="4336600" y="1885950"/>
              <a:ext cx="124275" cy="80925"/>
            </a:xfrm>
            <a:custGeom>
              <a:avLst/>
              <a:gdLst/>
              <a:ahLst/>
              <a:cxnLst/>
              <a:rect l="l" t="t" r="r" b="b"/>
              <a:pathLst>
                <a:path w="4971" h="3237" fill="none" extrusionOk="0">
                  <a:moveTo>
                    <a:pt x="4971" y="3237"/>
                  </a:moveTo>
                  <a:cubicBezTo>
                    <a:pt x="3336" y="2069"/>
                    <a:pt x="1702" y="1002"/>
                    <a:pt x="1" y="1"/>
                  </a:cubicBezTo>
                </a:path>
              </a:pathLst>
            </a:custGeom>
            <a:noFill/>
            <a:ln w="1143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66"/>
          <p:cNvSpPr txBox="1">
            <a:spLocks noGrp="1"/>
          </p:cNvSpPr>
          <p:nvPr>
            <p:ph type="title"/>
          </p:nvPr>
        </p:nvSpPr>
        <p:spPr>
          <a:xfrm>
            <a:off x="2999225" y="610682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</a:t>
            </a:r>
            <a:r>
              <a:rPr lang="id-ID" dirty="0"/>
              <a:t>yo Kita Menulis!</a:t>
            </a:r>
            <a:endParaRPr dirty="0"/>
          </a:p>
        </p:txBody>
      </p:sp>
      <p:grpSp>
        <p:nvGrpSpPr>
          <p:cNvPr id="830" name="Google Shape;830;p66"/>
          <p:cNvGrpSpPr/>
          <p:nvPr/>
        </p:nvGrpSpPr>
        <p:grpSpPr>
          <a:xfrm>
            <a:off x="656100" y="1593000"/>
            <a:ext cx="2109645" cy="1822351"/>
            <a:chOff x="860625" y="1091950"/>
            <a:chExt cx="2109645" cy="1822351"/>
          </a:xfrm>
        </p:grpSpPr>
        <p:sp>
          <p:nvSpPr>
            <p:cNvPr id="831" name="Google Shape;831;p66"/>
            <p:cNvSpPr/>
            <p:nvPr/>
          </p:nvSpPr>
          <p:spPr>
            <a:xfrm>
              <a:off x="860625" y="1091950"/>
              <a:ext cx="2109645" cy="1822351"/>
            </a:xfrm>
            <a:custGeom>
              <a:avLst/>
              <a:gdLst/>
              <a:ahLst/>
              <a:cxnLst/>
              <a:rect l="l" t="t" r="r" b="b"/>
              <a:pathLst>
                <a:path w="48105" h="41554" extrusionOk="0">
                  <a:moveTo>
                    <a:pt x="45112" y="21806"/>
                  </a:moveTo>
                  <a:cubicBezTo>
                    <a:pt x="45447" y="22266"/>
                    <a:pt x="45865" y="22622"/>
                    <a:pt x="46305" y="22957"/>
                  </a:cubicBezTo>
                  <a:cubicBezTo>
                    <a:pt x="43626" y="24003"/>
                    <a:pt x="41116" y="25467"/>
                    <a:pt x="38898" y="27330"/>
                  </a:cubicBezTo>
                  <a:cubicBezTo>
                    <a:pt x="37768" y="28292"/>
                    <a:pt x="36554" y="29401"/>
                    <a:pt x="35508" y="30656"/>
                  </a:cubicBezTo>
                  <a:cubicBezTo>
                    <a:pt x="35613" y="30468"/>
                    <a:pt x="35717" y="30301"/>
                    <a:pt x="35822" y="30133"/>
                  </a:cubicBezTo>
                  <a:cubicBezTo>
                    <a:pt x="36638" y="28794"/>
                    <a:pt x="37600" y="27539"/>
                    <a:pt x="38647" y="26388"/>
                  </a:cubicBezTo>
                  <a:cubicBezTo>
                    <a:pt x="40530" y="24358"/>
                    <a:pt x="42622" y="22831"/>
                    <a:pt x="45112" y="21806"/>
                  </a:cubicBezTo>
                  <a:close/>
                  <a:moveTo>
                    <a:pt x="31784" y="945"/>
                  </a:moveTo>
                  <a:cubicBezTo>
                    <a:pt x="33227" y="1552"/>
                    <a:pt x="34650" y="4356"/>
                    <a:pt x="35278" y="5234"/>
                  </a:cubicBezTo>
                  <a:cubicBezTo>
                    <a:pt x="36491" y="6929"/>
                    <a:pt x="37684" y="8624"/>
                    <a:pt x="38877" y="10298"/>
                  </a:cubicBezTo>
                  <a:cubicBezTo>
                    <a:pt x="39986" y="11867"/>
                    <a:pt x="41095" y="13415"/>
                    <a:pt x="42204" y="14985"/>
                  </a:cubicBezTo>
                  <a:cubicBezTo>
                    <a:pt x="42225" y="15006"/>
                    <a:pt x="42225" y="15027"/>
                    <a:pt x="42245" y="15047"/>
                  </a:cubicBezTo>
                  <a:cubicBezTo>
                    <a:pt x="43103" y="16638"/>
                    <a:pt x="43982" y="18207"/>
                    <a:pt x="44903" y="19776"/>
                  </a:cubicBezTo>
                  <a:cubicBezTo>
                    <a:pt x="44066" y="20153"/>
                    <a:pt x="43208" y="20822"/>
                    <a:pt x="42727" y="21115"/>
                  </a:cubicBezTo>
                  <a:cubicBezTo>
                    <a:pt x="41011" y="22203"/>
                    <a:pt x="39442" y="23501"/>
                    <a:pt x="38061" y="24986"/>
                  </a:cubicBezTo>
                  <a:cubicBezTo>
                    <a:pt x="36743" y="26409"/>
                    <a:pt x="35571" y="27978"/>
                    <a:pt x="34650" y="29694"/>
                  </a:cubicBezTo>
                  <a:cubicBezTo>
                    <a:pt x="34274" y="30364"/>
                    <a:pt x="33730" y="31242"/>
                    <a:pt x="33458" y="32121"/>
                  </a:cubicBezTo>
                  <a:cubicBezTo>
                    <a:pt x="32872" y="31159"/>
                    <a:pt x="32244" y="30217"/>
                    <a:pt x="31637" y="29276"/>
                  </a:cubicBezTo>
                  <a:cubicBezTo>
                    <a:pt x="30277" y="27183"/>
                    <a:pt x="28875" y="25133"/>
                    <a:pt x="27473" y="23082"/>
                  </a:cubicBezTo>
                  <a:cubicBezTo>
                    <a:pt x="26113" y="21136"/>
                    <a:pt x="24711" y="19190"/>
                    <a:pt x="23289" y="17265"/>
                  </a:cubicBezTo>
                  <a:cubicBezTo>
                    <a:pt x="22180" y="15759"/>
                    <a:pt x="21050" y="13918"/>
                    <a:pt x="19690" y="12516"/>
                  </a:cubicBezTo>
                  <a:cubicBezTo>
                    <a:pt x="20610" y="9733"/>
                    <a:pt x="22389" y="7557"/>
                    <a:pt x="24356" y="5423"/>
                  </a:cubicBezTo>
                  <a:cubicBezTo>
                    <a:pt x="24753" y="4962"/>
                    <a:pt x="25193" y="4502"/>
                    <a:pt x="25632" y="4042"/>
                  </a:cubicBezTo>
                  <a:cubicBezTo>
                    <a:pt x="26804" y="3163"/>
                    <a:pt x="28101" y="2410"/>
                    <a:pt x="29461" y="1824"/>
                  </a:cubicBezTo>
                  <a:cubicBezTo>
                    <a:pt x="29984" y="1594"/>
                    <a:pt x="30570" y="1343"/>
                    <a:pt x="31198" y="1133"/>
                  </a:cubicBezTo>
                  <a:cubicBezTo>
                    <a:pt x="31407" y="1091"/>
                    <a:pt x="31616" y="1050"/>
                    <a:pt x="31826" y="1008"/>
                  </a:cubicBezTo>
                  <a:cubicBezTo>
                    <a:pt x="31805" y="987"/>
                    <a:pt x="31805" y="966"/>
                    <a:pt x="31784" y="945"/>
                  </a:cubicBezTo>
                  <a:close/>
                  <a:moveTo>
                    <a:pt x="45133" y="20174"/>
                  </a:moveTo>
                  <a:cubicBezTo>
                    <a:pt x="45300" y="20446"/>
                    <a:pt x="45468" y="20718"/>
                    <a:pt x="45635" y="20990"/>
                  </a:cubicBezTo>
                  <a:cubicBezTo>
                    <a:pt x="45551" y="21032"/>
                    <a:pt x="45447" y="21053"/>
                    <a:pt x="45342" y="21073"/>
                  </a:cubicBezTo>
                  <a:cubicBezTo>
                    <a:pt x="45258" y="21073"/>
                    <a:pt x="45175" y="21094"/>
                    <a:pt x="45112" y="21157"/>
                  </a:cubicBezTo>
                  <a:cubicBezTo>
                    <a:pt x="42517" y="22015"/>
                    <a:pt x="40279" y="23835"/>
                    <a:pt x="38437" y="25802"/>
                  </a:cubicBezTo>
                  <a:cubicBezTo>
                    <a:pt x="36743" y="27623"/>
                    <a:pt x="34629" y="30133"/>
                    <a:pt x="33813" y="32644"/>
                  </a:cubicBezTo>
                  <a:cubicBezTo>
                    <a:pt x="33771" y="32581"/>
                    <a:pt x="33709" y="32498"/>
                    <a:pt x="33667" y="32414"/>
                  </a:cubicBezTo>
                  <a:cubicBezTo>
                    <a:pt x="34002" y="31138"/>
                    <a:pt x="35027" y="29694"/>
                    <a:pt x="35571" y="28836"/>
                  </a:cubicBezTo>
                  <a:cubicBezTo>
                    <a:pt x="36408" y="27497"/>
                    <a:pt x="37391" y="26242"/>
                    <a:pt x="38500" y="25091"/>
                  </a:cubicBezTo>
                  <a:cubicBezTo>
                    <a:pt x="39546" y="24003"/>
                    <a:pt x="40697" y="23019"/>
                    <a:pt x="41953" y="22162"/>
                  </a:cubicBezTo>
                  <a:cubicBezTo>
                    <a:pt x="42748" y="21597"/>
                    <a:pt x="43982" y="20655"/>
                    <a:pt x="45133" y="20174"/>
                  </a:cubicBezTo>
                  <a:close/>
                  <a:moveTo>
                    <a:pt x="18539" y="12599"/>
                  </a:moveTo>
                  <a:lnTo>
                    <a:pt x="18539" y="12599"/>
                  </a:lnTo>
                  <a:cubicBezTo>
                    <a:pt x="18748" y="12641"/>
                    <a:pt x="18978" y="12704"/>
                    <a:pt x="19209" y="12788"/>
                  </a:cubicBezTo>
                  <a:cubicBezTo>
                    <a:pt x="20150" y="14378"/>
                    <a:pt x="21531" y="15863"/>
                    <a:pt x="22598" y="17328"/>
                  </a:cubicBezTo>
                  <a:cubicBezTo>
                    <a:pt x="23895" y="19086"/>
                    <a:pt x="25172" y="20864"/>
                    <a:pt x="26427" y="22664"/>
                  </a:cubicBezTo>
                  <a:cubicBezTo>
                    <a:pt x="27683" y="24463"/>
                    <a:pt x="28896" y="26263"/>
                    <a:pt x="30110" y="28083"/>
                  </a:cubicBezTo>
                  <a:cubicBezTo>
                    <a:pt x="30654" y="28920"/>
                    <a:pt x="31198" y="29757"/>
                    <a:pt x="31742" y="30594"/>
                  </a:cubicBezTo>
                  <a:cubicBezTo>
                    <a:pt x="32056" y="31096"/>
                    <a:pt x="32390" y="31598"/>
                    <a:pt x="32704" y="32100"/>
                  </a:cubicBezTo>
                  <a:cubicBezTo>
                    <a:pt x="32809" y="32268"/>
                    <a:pt x="32914" y="32435"/>
                    <a:pt x="33018" y="32602"/>
                  </a:cubicBezTo>
                  <a:cubicBezTo>
                    <a:pt x="33018" y="32644"/>
                    <a:pt x="33039" y="32665"/>
                    <a:pt x="33060" y="32707"/>
                  </a:cubicBezTo>
                  <a:cubicBezTo>
                    <a:pt x="30654" y="29234"/>
                    <a:pt x="28101" y="25844"/>
                    <a:pt x="25632" y="22413"/>
                  </a:cubicBezTo>
                  <a:cubicBezTo>
                    <a:pt x="23289" y="19148"/>
                    <a:pt x="21008" y="15780"/>
                    <a:pt x="18539" y="12599"/>
                  </a:cubicBezTo>
                  <a:close/>
                  <a:moveTo>
                    <a:pt x="34357" y="34046"/>
                  </a:moveTo>
                  <a:lnTo>
                    <a:pt x="34357" y="34046"/>
                  </a:lnTo>
                  <a:cubicBezTo>
                    <a:pt x="34253" y="34234"/>
                    <a:pt x="34169" y="34423"/>
                    <a:pt x="34085" y="34590"/>
                  </a:cubicBezTo>
                  <a:lnTo>
                    <a:pt x="33918" y="34590"/>
                  </a:lnTo>
                  <a:cubicBezTo>
                    <a:pt x="34064" y="34423"/>
                    <a:pt x="34211" y="34234"/>
                    <a:pt x="34357" y="34046"/>
                  </a:cubicBezTo>
                  <a:close/>
                  <a:moveTo>
                    <a:pt x="33060" y="35030"/>
                  </a:moveTo>
                  <a:cubicBezTo>
                    <a:pt x="33123" y="35113"/>
                    <a:pt x="33227" y="35155"/>
                    <a:pt x="33332" y="35155"/>
                  </a:cubicBezTo>
                  <a:cubicBezTo>
                    <a:pt x="33107" y="35254"/>
                    <a:pt x="32812" y="35291"/>
                    <a:pt x="32487" y="35291"/>
                  </a:cubicBezTo>
                  <a:cubicBezTo>
                    <a:pt x="32057" y="35291"/>
                    <a:pt x="31576" y="35227"/>
                    <a:pt x="31135" y="35155"/>
                  </a:cubicBezTo>
                  <a:cubicBezTo>
                    <a:pt x="31763" y="35071"/>
                    <a:pt x="32411" y="35030"/>
                    <a:pt x="33060" y="35030"/>
                  </a:cubicBezTo>
                  <a:close/>
                  <a:moveTo>
                    <a:pt x="13764" y="11868"/>
                  </a:moveTo>
                  <a:cubicBezTo>
                    <a:pt x="15192" y="11868"/>
                    <a:pt x="16586" y="12093"/>
                    <a:pt x="18037" y="12453"/>
                  </a:cubicBezTo>
                  <a:cubicBezTo>
                    <a:pt x="20401" y="16010"/>
                    <a:pt x="22996" y="19421"/>
                    <a:pt x="25486" y="22873"/>
                  </a:cubicBezTo>
                  <a:cubicBezTo>
                    <a:pt x="27955" y="26304"/>
                    <a:pt x="30340" y="29820"/>
                    <a:pt x="32893" y="33188"/>
                  </a:cubicBezTo>
                  <a:cubicBezTo>
                    <a:pt x="31256" y="32428"/>
                    <a:pt x="29468" y="32082"/>
                    <a:pt x="27659" y="32082"/>
                  </a:cubicBezTo>
                  <a:cubicBezTo>
                    <a:pt x="23892" y="32082"/>
                    <a:pt x="20033" y="33582"/>
                    <a:pt x="17263" y="35971"/>
                  </a:cubicBezTo>
                  <a:cubicBezTo>
                    <a:pt x="12492" y="29150"/>
                    <a:pt x="7387" y="22559"/>
                    <a:pt x="1968" y="16240"/>
                  </a:cubicBezTo>
                  <a:cubicBezTo>
                    <a:pt x="4583" y="14671"/>
                    <a:pt x="7261" y="13143"/>
                    <a:pt x="10211" y="12348"/>
                  </a:cubicBezTo>
                  <a:cubicBezTo>
                    <a:pt x="11450" y="12013"/>
                    <a:pt x="12619" y="11868"/>
                    <a:pt x="13764" y="11868"/>
                  </a:cubicBezTo>
                  <a:close/>
                  <a:moveTo>
                    <a:pt x="2344" y="18479"/>
                  </a:moveTo>
                  <a:cubicBezTo>
                    <a:pt x="7408" y="24484"/>
                    <a:pt x="12178" y="30698"/>
                    <a:pt x="16656" y="37143"/>
                  </a:cubicBezTo>
                  <a:cubicBezTo>
                    <a:pt x="16791" y="37327"/>
                    <a:pt x="16984" y="37432"/>
                    <a:pt x="17180" y="37432"/>
                  </a:cubicBezTo>
                  <a:cubicBezTo>
                    <a:pt x="17317" y="37432"/>
                    <a:pt x="17456" y="37381"/>
                    <a:pt x="17577" y="37268"/>
                  </a:cubicBezTo>
                  <a:cubicBezTo>
                    <a:pt x="19585" y="35385"/>
                    <a:pt x="22033" y="34109"/>
                    <a:pt x="24711" y="33565"/>
                  </a:cubicBezTo>
                  <a:cubicBezTo>
                    <a:pt x="25600" y="33378"/>
                    <a:pt x="26455" y="33295"/>
                    <a:pt x="27296" y="33295"/>
                  </a:cubicBezTo>
                  <a:cubicBezTo>
                    <a:pt x="27961" y="33295"/>
                    <a:pt x="28617" y="33347"/>
                    <a:pt x="29273" y="33439"/>
                  </a:cubicBezTo>
                  <a:cubicBezTo>
                    <a:pt x="29085" y="33460"/>
                    <a:pt x="28896" y="33502"/>
                    <a:pt x="28708" y="33544"/>
                  </a:cubicBezTo>
                  <a:cubicBezTo>
                    <a:pt x="26888" y="33962"/>
                    <a:pt x="25046" y="34548"/>
                    <a:pt x="23289" y="35218"/>
                  </a:cubicBezTo>
                  <a:cubicBezTo>
                    <a:pt x="21782" y="35825"/>
                    <a:pt x="20297" y="36536"/>
                    <a:pt x="18978" y="37499"/>
                  </a:cubicBezTo>
                  <a:cubicBezTo>
                    <a:pt x="18413" y="37938"/>
                    <a:pt x="17095" y="38754"/>
                    <a:pt x="16844" y="39591"/>
                  </a:cubicBezTo>
                  <a:cubicBezTo>
                    <a:pt x="14312" y="35866"/>
                    <a:pt x="11111" y="32456"/>
                    <a:pt x="8266" y="28941"/>
                  </a:cubicBezTo>
                  <a:cubicBezTo>
                    <a:pt x="6822" y="27162"/>
                    <a:pt x="5378" y="25384"/>
                    <a:pt x="3934" y="23605"/>
                  </a:cubicBezTo>
                  <a:cubicBezTo>
                    <a:pt x="3181" y="22685"/>
                    <a:pt x="2135" y="21743"/>
                    <a:pt x="1570" y="20697"/>
                  </a:cubicBezTo>
                  <a:lnTo>
                    <a:pt x="1172" y="20216"/>
                  </a:lnTo>
                  <a:cubicBezTo>
                    <a:pt x="1235" y="19734"/>
                    <a:pt x="1465" y="19358"/>
                    <a:pt x="1842" y="19086"/>
                  </a:cubicBezTo>
                  <a:cubicBezTo>
                    <a:pt x="1988" y="18876"/>
                    <a:pt x="2177" y="18688"/>
                    <a:pt x="2344" y="18479"/>
                  </a:cubicBezTo>
                  <a:close/>
                  <a:moveTo>
                    <a:pt x="30985" y="33868"/>
                  </a:moveTo>
                  <a:cubicBezTo>
                    <a:pt x="31218" y="33868"/>
                    <a:pt x="31449" y="33878"/>
                    <a:pt x="31679" y="33900"/>
                  </a:cubicBezTo>
                  <a:cubicBezTo>
                    <a:pt x="31721" y="33921"/>
                    <a:pt x="31763" y="33921"/>
                    <a:pt x="31805" y="33941"/>
                  </a:cubicBezTo>
                  <a:cubicBezTo>
                    <a:pt x="29273" y="34130"/>
                    <a:pt x="26846" y="34946"/>
                    <a:pt x="24565" y="36159"/>
                  </a:cubicBezTo>
                  <a:cubicBezTo>
                    <a:pt x="23142" y="36913"/>
                    <a:pt x="21782" y="37791"/>
                    <a:pt x="20485" y="38733"/>
                  </a:cubicBezTo>
                  <a:cubicBezTo>
                    <a:pt x="19962" y="39131"/>
                    <a:pt x="19250" y="39884"/>
                    <a:pt x="18665" y="40135"/>
                  </a:cubicBezTo>
                  <a:cubicBezTo>
                    <a:pt x="18469" y="40222"/>
                    <a:pt x="18279" y="40258"/>
                    <a:pt x="18092" y="40258"/>
                  </a:cubicBezTo>
                  <a:cubicBezTo>
                    <a:pt x="17918" y="40258"/>
                    <a:pt x="17748" y="40227"/>
                    <a:pt x="17577" y="40177"/>
                  </a:cubicBezTo>
                  <a:cubicBezTo>
                    <a:pt x="17597" y="40156"/>
                    <a:pt x="17597" y="40156"/>
                    <a:pt x="17597" y="40156"/>
                  </a:cubicBezTo>
                  <a:cubicBezTo>
                    <a:pt x="17744" y="39988"/>
                    <a:pt x="17744" y="39800"/>
                    <a:pt x="17597" y="39633"/>
                  </a:cubicBezTo>
                  <a:cubicBezTo>
                    <a:pt x="17597" y="39633"/>
                    <a:pt x="17597" y="39633"/>
                    <a:pt x="17597" y="39612"/>
                  </a:cubicBezTo>
                  <a:cubicBezTo>
                    <a:pt x="17828" y="39549"/>
                    <a:pt x="18016" y="39403"/>
                    <a:pt x="18162" y="39151"/>
                  </a:cubicBezTo>
                  <a:cubicBezTo>
                    <a:pt x="18393" y="38942"/>
                    <a:pt x="18623" y="38712"/>
                    <a:pt x="18874" y="38524"/>
                  </a:cubicBezTo>
                  <a:cubicBezTo>
                    <a:pt x="19439" y="38022"/>
                    <a:pt x="20066" y="37582"/>
                    <a:pt x="20736" y="37206"/>
                  </a:cubicBezTo>
                  <a:cubicBezTo>
                    <a:pt x="21887" y="36515"/>
                    <a:pt x="23142" y="35992"/>
                    <a:pt x="24398" y="35553"/>
                  </a:cubicBezTo>
                  <a:cubicBezTo>
                    <a:pt x="26426" y="34813"/>
                    <a:pt x="28746" y="33868"/>
                    <a:pt x="30985" y="33868"/>
                  </a:cubicBezTo>
                  <a:close/>
                  <a:moveTo>
                    <a:pt x="31539" y="0"/>
                  </a:moveTo>
                  <a:cubicBezTo>
                    <a:pt x="31083" y="0"/>
                    <a:pt x="30647" y="170"/>
                    <a:pt x="30319" y="568"/>
                  </a:cubicBezTo>
                  <a:cubicBezTo>
                    <a:pt x="28457" y="1029"/>
                    <a:pt x="26699" y="1824"/>
                    <a:pt x="25214" y="3184"/>
                  </a:cubicBezTo>
                  <a:cubicBezTo>
                    <a:pt x="24628" y="3728"/>
                    <a:pt x="23979" y="4335"/>
                    <a:pt x="23331" y="5025"/>
                  </a:cubicBezTo>
                  <a:cubicBezTo>
                    <a:pt x="21385" y="6866"/>
                    <a:pt x="19711" y="9168"/>
                    <a:pt x="18895" y="11679"/>
                  </a:cubicBezTo>
                  <a:cubicBezTo>
                    <a:pt x="17524" y="10904"/>
                    <a:pt x="15881" y="10611"/>
                    <a:pt x="14241" y="10611"/>
                  </a:cubicBezTo>
                  <a:cubicBezTo>
                    <a:pt x="13003" y="10611"/>
                    <a:pt x="11767" y="10778"/>
                    <a:pt x="10651" y="11030"/>
                  </a:cubicBezTo>
                  <a:cubicBezTo>
                    <a:pt x="7094" y="11825"/>
                    <a:pt x="3872" y="13729"/>
                    <a:pt x="775" y="15571"/>
                  </a:cubicBezTo>
                  <a:cubicBezTo>
                    <a:pt x="419" y="15780"/>
                    <a:pt x="398" y="16219"/>
                    <a:pt x="649" y="16491"/>
                  </a:cubicBezTo>
                  <a:cubicBezTo>
                    <a:pt x="1131" y="17056"/>
                    <a:pt x="1612" y="17621"/>
                    <a:pt x="2093" y="18186"/>
                  </a:cubicBezTo>
                  <a:cubicBezTo>
                    <a:pt x="1319" y="18521"/>
                    <a:pt x="796" y="19044"/>
                    <a:pt x="189" y="19734"/>
                  </a:cubicBezTo>
                  <a:cubicBezTo>
                    <a:pt x="84" y="19860"/>
                    <a:pt x="1" y="20090"/>
                    <a:pt x="126" y="20237"/>
                  </a:cubicBezTo>
                  <a:cubicBezTo>
                    <a:pt x="2679" y="23563"/>
                    <a:pt x="5378" y="26807"/>
                    <a:pt x="8014" y="30092"/>
                  </a:cubicBezTo>
                  <a:cubicBezTo>
                    <a:pt x="10630" y="33356"/>
                    <a:pt x="13120" y="36913"/>
                    <a:pt x="15986" y="39967"/>
                  </a:cubicBezTo>
                  <a:cubicBezTo>
                    <a:pt x="15986" y="39988"/>
                    <a:pt x="16007" y="40009"/>
                    <a:pt x="16028" y="40030"/>
                  </a:cubicBezTo>
                  <a:cubicBezTo>
                    <a:pt x="16554" y="40632"/>
                    <a:pt x="17401" y="41553"/>
                    <a:pt x="18265" y="41553"/>
                  </a:cubicBezTo>
                  <a:cubicBezTo>
                    <a:pt x="18363" y="41553"/>
                    <a:pt x="18462" y="41541"/>
                    <a:pt x="18560" y="41516"/>
                  </a:cubicBezTo>
                  <a:cubicBezTo>
                    <a:pt x="19146" y="41348"/>
                    <a:pt x="19690" y="40700"/>
                    <a:pt x="20171" y="40344"/>
                  </a:cubicBezTo>
                  <a:cubicBezTo>
                    <a:pt x="20966" y="39737"/>
                    <a:pt x="21761" y="39172"/>
                    <a:pt x="22598" y="38628"/>
                  </a:cubicBezTo>
                  <a:cubicBezTo>
                    <a:pt x="24774" y="37206"/>
                    <a:pt x="27097" y="36034"/>
                    <a:pt x="29566" y="35448"/>
                  </a:cubicBezTo>
                  <a:lnTo>
                    <a:pt x="29775" y="35448"/>
                  </a:lnTo>
                  <a:cubicBezTo>
                    <a:pt x="30821" y="35490"/>
                    <a:pt x="31805" y="35866"/>
                    <a:pt x="32830" y="35929"/>
                  </a:cubicBezTo>
                  <a:cubicBezTo>
                    <a:pt x="32873" y="35932"/>
                    <a:pt x="32915" y="35933"/>
                    <a:pt x="32956" y="35933"/>
                  </a:cubicBezTo>
                  <a:cubicBezTo>
                    <a:pt x="33665" y="35933"/>
                    <a:pt x="34172" y="35593"/>
                    <a:pt x="34232" y="34862"/>
                  </a:cubicBezTo>
                  <a:cubicBezTo>
                    <a:pt x="35822" y="32749"/>
                    <a:pt x="37203" y="30573"/>
                    <a:pt x="39170" y="28711"/>
                  </a:cubicBezTo>
                  <a:cubicBezTo>
                    <a:pt x="40216" y="27706"/>
                    <a:pt x="41367" y="26786"/>
                    <a:pt x="42580" y="25970"/>
                  </a:cubicBezTo>
                  <a:cubicBezTo>
                    <a:pt x="42601" y="25949"/>
                    <a:pt x="42622" y="25949"/>
                    <a:pt x="42643" y="25928"/>
                  </a:cubicBezTo>
                  <a:cubicBezTo>
                    <a:pt x="44191" y="25007"/>
                    <a:pt x="45823" y="24233"/>
                    <a:pt x="47539" y="23647"/>
                  </a:cubicBezTo>
                  <a:cubicBezTo>
                    <a:pt x="47874" y="23522"/>
                    <a:pt x="48104" y="23019"/>
                    <a:pt x="47769" y="22747"/>
                  </a:cubicBezTo>
                  <a:cubicBezTo>
                    <a:pt x="47204" y="22287"/>
                    <a:pt x="46702" y="21806"/>
                    <a:pt x="46116" y="21429"/>
                  </a:cubicBezTo>
                  <a:cubicBezTo>
                    <a:pt x="46158" y="21429"/>
                    <a:pt x="46200" y="21408"/>
                    <a:pt x="46242" y="21387"/>
                  </a:cubicBezTo>
                  <a:cubicBezTo>
                    <a:pt x="46388" y="21345"/>
                    <a:pt x="46430" y="21220"/>
                    <a:pt x="46430" y="21115"/>
                  </a:cubicBezTo>
                  <a:cubicBezTo>
                    <a:pt x="46472" y="21073"/>
                    <a:pt x="46493" y="21011"/>
                    <a:pt x="46514" y="20948"/>
                  </a:cubicBezTo>
                  <a:cubicBezTo>
                    <a:pt x="46744" y="20885"/>
                    <a:pt x="46932" y="20634"/>
                    <a:pt x="46765" y="20362"/>
                  </a:cubicBezTo>
                  <a:cubicBezTo>
                    <a:pt x="46660" y="20195"/>
                    <a:pt x="46556" y="20027"/>
                    <a:pt x="46451" y="19860"/>
                  </a:cubicBezTo>
                  <a:lnTo>
                    <a:pt x="46493" y="19860"/>
                  </a:lnTo>
                  <a:cubicBezTo>
                    <a:pt x="46500" y="19861"/>
                    <a:pt x="46507" y="19861"/>
                    <a:pt x="46513" y="19861"/>
                  </a:cubicBezTo>
                  <a:cubicBezTo>
                    <a:pt x="46643" y="19861"/>
                    <a:pt x="46675" y="19668"/>
                    <a:pt x="46556" y="19588"/>
                  </a:cubicBezTo>
                  <a:cubicBezTo>
                    <a:pt x="46451" y="19525"/>
                    <a:pt x="46326" y="19483"/>
                    <a:pt x="46200" y="19462"/>
                  </a:cubicBezTo>
                  <a:cubicBezTo>
                    <a:pt x="45970" y="19086"/>
                    <a:pt x="45740" y="18709"/>
                    <a:pt x="45510" y="18332"/>
                  </a:cubicBezTo>
                  <a:cubicBezTo>
                    <a:pt x="45279" y="17705"/>
                    <a:pt x="44882" y="17140"/>
                    <a:pt x="44505" y="16575"/>
                  </a:cubicBezTo>
                  <a:cubicBezTo>
                    <a:pt x="43815" y="15445"/>
                    <a:pt x="43041" y="14378"/>
                    <a:pt x="42287" y="13311"/>
                  </a:cubicBezTo>
                  <a:cubicBezTo>
                    <a:pt x="40718" y="11114"/>
                    <a:pt x="39170" y="8938"/>
                    <a:pt x="37600" y="6741"/>
                  </a:cubicBezTo>
                  <a:cubicBezTo>
                    <a:pt x="36219" y="4816"/>
                    <a:pt x="34943" y="2514"/>
                    <a:pt x="33290" y="798"/>
                  </a:cubicBezTo>
                  <a:cubicBezTo>
                    <a:pt x="32819" y="316"/>
                    <a:pt x="32161" y="0"/>
                    <a:pt x="31539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66"/>
            <p:cNvSpPr/>
            <p:nvPr/>
          </p:nvSpPr>
          <p:spPr>
            <a:xfrm>
              <a:off x="1890562" y="1319338"/>
              <a:ext cx="403992" cy="332509"/>
            </a:xfrm>
            <a:custGeom>
              <a:avLst/>
              <a:gdLst/>
              <a:ahLst/>
              <a:cxnLst/>
              <a:rect l="l" t="t" r="r" b="b"/>
              <a:pathLst>
                <a:path w="9212" h="7582" extrusionOk="0">
                  <a:moveTo>
                    <a:pt x="8597" y="0"/>
                  </a:moveTo>
                  <a:cubicBezTo>
                    <a:pt x="8568" y="0"/>
                    <a:pt x="8539" y="3"/>
                    <a:pt x="8508" y="7"/>
                  </a:cubicBezTo>
                  <a:cubicBezTo>
                    <a:pt x="4804" y="531"/>
                    <a:pt x="1206" y="3899"/>
                    <a:pt x="55" y="7373"/>
                  </a:cubicBezTo>
                  <a:cubicBezTo>
                    <a:pt x="0" y="7495"/>
                    <a:pt x="105" y="7582"/>
                    <a:pt x="214" y="7582"/>
                  </a:cubicBezTo>
                  <a:cubicBezTo>
                    <a:pt x="272" y="7582"/>
                    <a:pt x="332" y="7557"/>
                    <a:pt x="369" y="7498"/>
                  </a:cubicBezTo>
                  <a:cubicBezTo>
                    <a:pt x="1331" y="5992"/>
                    <a:pt x="2377" y="4590"/>
                    <a:pt x="3758" y="3439"/>
                  </a:cubicBezTo>
                  <a:cubicBezTo>
                    <a:pt x="5286" y="2163"/>
                    <a:pt x="6939" y="1556"/>
                    <a:pt x="8738" y="823"/>
                  </a:cubicBezTo>
                  <a:cubicBezTo>
                    <a:pt x="9212" y="626"/>
                    <a:pt x="9071" y="0"/>
                    <a:pt x="8597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66"/>
            <p:cNvSpPr/>
            <p:nvPr/>
          </p:nvSpPr>
          <p:spPr>
            <a:xfrm>
              <a:off x="1948407" y="1415030"/>
              <a:ext cx="392108" cy="319264"/>
            </a:xfrm>
            <a:custGeom>
              <a:avLst/>
              <a:gdLst/>
              <a:ahLst/>
              <a:cxnLst/>
              <a:rect l="l" t="t" r="r" b="b"/>
              <a:pathLst>
                <a:path w="8941" h="7280" extrusionOk="0">
                  <a:moveTo>
                    <a:pt x="8570" y="1"/>
                  </a:moveTo>
                  <a:cubicBezTo>
                    <a:pt x="8563" y="1"/>
                    <a:pt x="8556" y="1"/>
                    <a:pt x="8549" y="2"/>
                  </a:cubicBezTo>
                  <a:cubicBezTo>
                    <a:pt x="5180" y="169"/>
                    <a:pt x="1016" y="3872"/>
                    <a:pt x="54" y="7011"/>
                  </a:cubicBezTo>
                  <a:cubicBezTo>
                    <a:pt x="1" y="7183"/>
                    <a:pt x="124" y="7280"/>
                    <a:pt x="253" y="7280"/>
                  </a:cubicBezTo>
                  <a:cubicBezTo>
                    <a:pt x="328" y="7280"/>
                    <a:pt x="405" y="7247"/>
                    <a:pt x="452" y="7178"/>
                  </a:cubicBezTo>
                  <a:cubicBezTo>
                    <a:pt x="1581" y="5714"/>
                    <a:pt x="2502" y="4249"/>
                    <a:pt x="3967" y="3077"/>
                  </a:cubicBezTo>
                  <a:cubicBezTo>
                    <a:pt x="5431" y="1885"/>
                    <a:pt x="7084" y="1424"/>
                    <a:pt x="8695" y="546"/>
                  </a:cubicBezTo>
                  <a:cubicBezTo>
                    <a:pt x="8940" y="403"/>
                    <a:pt x="8847" y="1"/>
                    <a:pt x="8570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66"/>
            <p:cNvSpPr/>
            <p:nvPr/>
          </p:nvSpPr>
          <p:spPr>
            <a:xfrm>
              <a:off x="2180269" y="1763370"/>
              <a:ext cx="356760" cy="314879"/>
            </a:xfrm>
            <a:custGeom>
              <a:avLst/>
              <a:gdLst/>
              <a:ahLst/>
              <a:cxnLst/>
              <a:rect l="l" t="t" r="r" b="b"/>
              <a:pathLst>
                <a:path w="8135" h="7180" extrusionOk="0">
                  <a:moveTo>
                    <a:pt x="7659" y="0"/>
                  </a:moveTo>
                  <a:cubicBezTo>
                    <a:pt x="7631" y="0"/>
                    <a:pt x="7602" y="3"/>
                    <a:pt x="7572" y="9"/>
                  </a:cubicBezTo>
                  <a:cubicBezTo>
                    <a:pt x="4622" y="679"/>
                    <a:pt x="981" y="3985"/>
                    <a:pt x="61" y="6852"/>
                  </a:cubicBezTo>
                  <a:cubicBezTo>
                    <a:pt x="1" y="7031"/>
                    <a:pt x="156" y="7179"/>
                    <a:pt x="310" y="7179"/>
                  </a:cubicBezTo>
                  <a:cubicBezTo>
                    <a:pt x="371" y="7179"/>
                    <a:pt x="432" y="7156"/>
                    <a:pt x="479" y="7103"/>
                  </a:cubicBezTo>
                  <a:cubicBezTo>
                    <a:pt x="1525" y="5910"/>
                    <a:pt x="2341" y="4550"/>
                    <a:pt x="3555" y="3462"/>
                  </a:cubicBezTo>
                  <a:cubicBezTo>
                    <a:pt x="4873" y="2248"/>
                    <a:pt x="6380" y="1621"/>
                    <a:pt x="7844" y="658"/>
                  </a:cubicBezTo>
                  <a:cubicBezTo>
                    <a:pt x="8134" y="445"/>
                    <a:pt x="7995" y="0"/>
                    <a:pt x="7659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66"/>
            <p:cNvSpPr/>
            <p:nvPr/>
          </p:nvSpPr>
          <p:spPr>
            <a:xfrm>
              <a:off x="2253551" y="1865508"/>
              <a:ext cx="359962" cy="341674"/>
            </a:xfrm>
            <a:custGeom>
              <a:avLst/>
              <a:gdLst/>
              <a:ahLst/>
              <a:cxnLst/>
              <a:rect l="l" t="t" r="r" b="b"/>
              <a:pathLst>
                <a:path w="8208" h="7791" extrusionOk="0">
                  <a:moveTo>
                    <a:pt x="7669" y="1"/>
                  </a:moveTo>
                  <a:cubicBezTo>
                    <a:pt x="7613" y="1"/>
                    <a:pt x="7553" y="14"/>
                    <a:pt x="7491" y="45"/>
                  </a:cubicBezTo>
                  <a:cubicBezTo>
                    <a:pt x="5755" y="924"/>
                    <a:pt x="4144" y="2179"/>
                    <a:pt x="2742" y="3518"/>
                  </a:cubicBezTo>
                  <a:cubicBezTo>
                    <a:pt x="1675" y="4543"/>
                    <a:pt x="1" y="5945"/>
                    <a:pt x="64" y="7577"/>
                  </a:cubicBezTo>
                  <a:cubicBezTo>
                    <a:pt x="64" y="7696"/>
                    <a:pt x="189" y="7791"/>
                    <a:pt x="308" y="7791"/>
                  </a:cubicBezTo>
                  <a:cubicBezTo>
                    <a:pt x="377" y="7791"/>
                    <a:pt x="444" y="7759"/>
                    <a:pt x="482" y="7682"/>
                  </a:cubicBezTo>
                  <a:cubicBezTo>
                    <a:pt x="1821" y="4523"/>
                    <a:pt x="5064" y="2451"/>
                    <a:pt x="7868" y="693"/>
                  </a:cubicBezTo>
                  <a:cubicBezTo>
                    <a:pt x="8207" y="461"/>
                    <a:pt x="7998" y="1"/>
                    <a:pt x="7669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66"/>
            <p:cNvSpPr/>
            <p:nvPr/>
          </p:nvSpPr>
          <p:spPr>
            <a:xfrm>
              <a:off x="1157042" y="1758063"/>
              <a:ext cx="644186" cy="413816"/>
            </a:xfrm>
            <a:custGeom>
              <a:avLst/>
              <a:gdLst/>
              <a:ahLst/>
              <a:cxnLst/>
              <a:rect l="l" t="t" r="r" b="b"/>
              <a:pathLst>
                <a:path w="14689" h="9436" extrusionOk="0">
                  <a:moveTo>
                    <a:pt x="1255" y="2453"/>
                  </a:moveTo>
                  <a:cubicBezTo>
                    <a:pt x="2448" y="4043"/>
                    <a:pt x="3955" y="5278"/>
                    <a:pt x="5043" y="6826"/>
                  </a:cubicBezTo>
                  <a:cubicBezTo>
                    <a:pt x="4582" y="6345"/>
                    <a:pt x="4101" y="5864"/>
                    <a:pt x="3599" y="5382"/>
                  </a:cubicBezTo>
                  <a:cubicBezTo>
                    <a:pt x="3055" y="4859"/>
                    <a:pt x="2490" y="4378"/>
                    <a:pt x="1925" y="3897"/>
                  </a:cubicBezTo>
                  <a:cubicBezTo>
                    <a:pt x="2071" y="3855"/>
                    <a:pt x="2197" y="3646"/>
                    <a:pt x="2051" y="3520"/>
                  </a:cubicBezTo>
                  <a:cubicBezTo>
                    <a:pt x="1695" y="3164"/>
                    <a:pt x="1318" y="2871"/>
                    <a:pt x="942" y="2579"/>
                  </a:cubicBezTo>
                  <a:cubicBezTo>
                    <a:pt x="1046" y="2537"/>
                    <a:pt x="1151" y="2495"/>
                    <a:pt x="1255" y="2453"/>
                  </a:cubicBezTo>
                  <a:close/>
                  <a:moveTo>
                    <a:pt x="8411" y="674"/>
                  </a:moveTo>
                  <a:cubicBezTo>
                    <a:pt x="9876" y="674"/>
                    <a:pt x="10608" y="1846"/>
                    <a:pt x="11529" y="2851"/>
                  </a:cubicBezTo>
                  <a:cubicBezTo>
                    <a:pt x="12324" y="3708"/>
                    <a:pt x="13098" y="4566"/>
                    <a:pt x="13851" y="5445"/>
                  </a:cubicBezTo>
                  <a:cubicBezTo>
                    <a:pt x="12617" y="5759"/>
                    <a:pt x="11403" y="6156"/>
                    <a:pt x="10211" y="6638"/>
                  </a:cubicBezTo>
                  <a:cubicBezTo>
                    <a:pt x="9688" y="6847"/>
                    <a:pt x="9186" y="7077"/>
                    <a:pt x="8683" y="7328"/>
                  </a:cubicBezTo>
                  <a:cubicBezTo>
                    <a:pt x="8244" y="7537"/>
                    <a:pt x="7240" y="8353"/>
                    <a:pt x="6800" y="8353"/>
                  </a:cubicBezTo>
                  <a:cubicBezTo>
                    <a:pt x="6591" y="8333"/>
                    <a:pt x="6424" y="8270"/>
                    <a:pt x="6256" y="8165"/>
                  </a:cubicBezTo>
                  <a:cubicBezTo>
                    <a:pt x="5419" y="5884"/>
                    <a:pt x="3327" y="3834"/>
                    <a:pt x="1423" y="2390"/>
                  </a:cubicBezTo>
                  <a:cubicBezTo>
                    <a:pt x="3620" y="1574"/>
                    <a:pt x="6173" y="674"/>
                    <a:pt x="8411" y="674"/>
                  </a:cubicBezTo>
                  <a:close/>
                  <a:moveTo>
                    <a:pt x="8629" y="1"/>
                  </a:moveTo>
                  <a:cubicBezTo>
                    <a:pt x="7563" y="1"/>
                    <a:pt x="6309" y="431"/>
                    <a:pt x="5419" y="633"/>
                  </a:cubicBezTo>
                  <a:cubicBezTo>
                    <a:pt x="3662" y="1030"/>
                    <a:pt x="1967" y="1574"/>
                    <a:pt x="272" y="2202"/>
                  </a:cubicBezTo>
                  <a:cubicBezTo>
                    <a:pt x="42" y="2307"/>
                    <a:pt x="0" y="2579"/>
                    <a:pt x="209" y="2746"/>
                  </a:cubicBezTo>
                  <a:cubicBezTo>
                    <a:pt x="649" y="3081"/>
                    <a:pt x="1067" y="3415"/>
                    <a:pt x="1527" y="3708"/>
                  </a:cubicBezTo>
                  <a:cubicBezTo>
                    <a:pt x="3160" y="5215"/>
                    <a:pt x="4666" y="6847"/>
                    <a:pt x="6005" y="8646"/>
                  </a:cubicBezTo>
                  <a:cubicBezTo>
                    <a:pt x="6089" y="8856"/>
                    <a:pt x="6152" y="9086"/>
                    <a:pt x="6214" y="9316"/>
                  </a:cubicBezTo>
                  <a:cubicBezTo>
                    <a:pt x="6239" y="9399"/>
                    <a:pt x="6304" y="9436"/>
                    <a:pt x="6370" y="9436"/>
                  </a:cubicBezTo>
                  <a:cubicBezTo>
                    <a:pt x="6470" y="9436"/>
                    <a:pt x="6574" y="9350"/>
                    <a:pt x="6549" y="9211"/>
                  </a:cubicBezTo>
                  <a:cubicBezTo>
                    <a:pt x="6549" y="9169"/>
                    <a:pt x="6528" y="9128"/>
                    <a:pt x="6528" y="9065"/>
                  </a:cubicBezTo>
                  <a:cubicBezTo>
                    <a:pt x="6549" y="9065"/>
                    <a:pt x="6570" y="9065"/>
                    <a:pt x="6591" y="9044"/>
                  </a:cubicBezTo>
                  <a:cubicBezTo>
                    <a:pt x="9060" y="7600"/>
                    <a:pt x="11654" y="6533"/>
                    <a:pt x="14437" y="5864"/>
                  </a:cubicBezTo>
                  <a:cubicBezTo>
                    <a:pt x="14667" y="5822"/>
                    <a:pt x="14688" y="5550"/>
                    <a:pt x="14563" y="5403"/>
                  </a:cubicBezTo>
                  <a:cubicBezTo>
                    <a:pt x="13517" y="4211"/>
                    <a:pt x="12450" y="3018"/>
                    <a:pt x="11362" y="1846"/>
                  </a:cubicBezTo>
                  <a:cubicBezTo>
                    <a:pt x="10797" y="1239"/>
                    <a:pt x="10211" y="319"/>
                    <a:pt x="9374" y="89"/>
                  </a:cubicBezTo>
                  <a:cubicBezTo>
                    <a:pt x="9142" y="27"/>
                    <a:pt x="8891" y="1"/>
                    <a:pt x="8629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66"/>
            <p:cNvSpPr/>
            <p:nvPr/>
          </p:nvSpPr>
          <p:spPr>
            <a:xfrm>
              <a:off x="1493279" y="2107281"/>
              <a:ext cx="420833" cy="181823"/>
            </a:xfrm>
            <a:custGeom>
              <a:avLst/>
              <a:gdLst/>
              <a:ahLst/>
              <a:cxnLst/>
              <a:rect l="l" t="t" r="r" b="b"/>
              <a:pathLst>
                <a:path w="9596" h="4146" extrusionOk="0">
                  <a:moveTo>
                    <a:pt x="7979" y="0"/>
                  </a:moveTo>
                  <a:cubicBezTo>
                    <a:pt x="5090" y="0"/>
                    <a:pt x="1432" y="1785"/>
                    <a:pt x="54" y="3968"/>
                  </a:cubicBezTo>
                  <a:cubicBezTo>
                    <a:pt x="1" y="4057"/>
                    <a:pt x="82" y="4145"/>
                    <a:pt x="159" y="4145"/>
                  </a:cubicBezTo>
                  <a:cubicBezTo>
                    <a:pt x="173" y="4145"/>
                    <a:pt x="187" y="4142"/>
                    <a:pt x="200" y="4136"/>
                  </a:cubicBezTo>
                  <a:cubicBezTo>
                    <a:pt x="1686" y="3173"/>
                    <a:pt x="2941" y="2064"/>
                    <a:pt x="4636" y="1437"/>
                  </a:cubicBezTo>
                  <a:cubicBezTo>
                    <a:pt x="6205" y="872"/>
                    <a:pt x="7775" y="934"/>
                    <a:pt x="9365" y="642"/>
                  </a:cubicBezTo>
                  <a:cubicBezTo>
                    <a:pt x="9595" y="579"/>
                    <a:pt x="9574" y="223"/>
                    <a:pt x="9365" y="160"/>
                  </a:cubicBezTo>
                  <a:cubicBezTo>
                    <a:pt x="8935" y="51"/>
                    <a:pt x="8468" y="0"/>
                    <a:pt x="7979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66"/>
            <p:cNvSpPr/>
            <p:nvPr/>
          </p:nvSpPr>
          <p:spPr>
            <a:xfrm>
              <a:off x="1562614" y="2215602"/>
              <a:ext cx="404694" cy="179674"/>
            </a:xfrm>
            <a:custGeom>
              <a:avLst/>
              <a:gdLst/>
              <a:ahLst/>
              <a:cxnLst/>
              <a:rect l="l" t="t" r="r" b="b"/>
              <a:pathLst>
                <a:path w="9228" h="4097" extrusionOk="0">
                  <a:moveTo>
                    <a:pt x="8159" y="1"/>
                  </a:moveTo>
                  <a:cubicBezTo>
                    <a:pt x="6596" y="1"/>
                    <a:pt x="4937" y="574"/>
                    <a:pt x="3536" y="1164"/>
                  </a:cubicBezTo>
                  <a:cubicBezTo>
                    <a:pt x="2532" y="1603"/>
                    <a:pt x="230" y="2419"/>
                    <a:pt x="21" y="3674"/>
                  </a:cubicBezTo>
                  <a:cubicBezTo>
                    <a:pt x="0" y="3800"/>
                    <a:pt x="42" y="3884"/>
                    <a:pt x="126" y="3946"/>
                  </a:cubicBezTo>
                  <a:cubicBezTo>
                    <a:pt x="189" y="3988"/>
                    <a:pt x="230" y="4030"/>
                    <a:pt x="293" y="4072"/>
                  </a:cubicBezTo>
                  <a:cubicBezTo>
                    <a:pt x="319" y="4089"/>
                    <a:pt x="346" y="4097"/>
                    <a:pt x="373" y="4097"/>
                  </a:cubicBezTo>
                  <a:cubicBezTo>
                    <a:pt x="478" y="4097"/>
                    <a:pt x="578" y="3984"/>
                    <a:pt x="544" y="3884"/>
                  </a:cubicBezTo>
                  <a:cubicBezTo>
                    <a:pt x="272" y="3026"/>
                    <a:pt x="4311" y="1582"/>
                    <a:pt x="4792" y="1415"/>
                  </a:cubicBezTo>
                  <a:cubicBezTo>
                    <a:pt x="6131" y="996"/>
                    <a:pt x="7512" y="933"/>
                    <a:pt x="8872" y="620"/>
                  </a:cubicBezTo>
                  <a:cubicBezTo>
                    <a:pt x="9228" y="557"/>
                    <a:pt x="9102" y="76"/>
                    <a:pt x="8788" y="34"/>
                  </a:cubicBezTo>
                  <a:cubicBezTo>
                    <a:pt x="8581" y="11"/>
                    <a:pt x="8371" y="1"/>
                    <a:pt x="8159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66"/>
            <p:cNvSpPr/>
            <p:nvPr/>
          </p:nvSpPr>
          <p:spPr>
            <a:xfrm>
              <a:off x="1652210" y="2313355"/>
              <a:ext cx="412369" cy="187217"/>
            </a:xfrm>
            <a:custGeom>
              <a:avLst/>
              <a:gdLst/>
              <a:ahLst/>
              <a:cxnLst/>
              <a:rect l="l" t="t" r="r" b="b"/>
              <a:pathLst>
                <a:path w="9403" h="4269" extrusionOk="0">
                  <a:moveTo>
                    <a:pt x="8183" y="0"/>
                  </a:moveTo>
                  <a:cubicBezTo>
                    <a:pt x="5188" y="0"/>
                    <a:pt x="1830" y="1908"/>
                    <a:pt x="50" y="4124"/>
                  </a:cubicBezTo>
                  <a:cubicBezTo>
                    <a:pt x="0" y="4190"/>
                    <a:pt x="55" y="4268"/>
                    <a:pt x="121" y="4268"/>
                  </a:cubicBezTo>
                  <a:cubicBezTo>
                    <a:pt x="139" y="4268"/>
                    <a:pt x="157" y="4263"/>
                    <a:pt x="175" y="4249"/>
                  </a:cubicBezTo>
                  <a:cubicBezTo>
                    <a:pt x="1577" y="3098"/>
                    <a:pt x="3000" y="2073"/>
                    <a:pt x="4737" y="1466"/>
                  </a:cubicBezTo>
                  <a:cubicBezTo>
                    <a:pt x="6180" y="943"/>
                    <a:pt x="7624" y="922"/>
                    <a:pt x="9110" y="650"/>
                  </a:cubicBezTo>
                  <a:cubicBezTo>
                    <a:pt x="9402" y="588"/>
                    <a:pt x="9402" y="106"/>
                    <a:pt x="9110" y="64"/>
                  </a:cubicBezTo>
                  <a:cubicBezTo>
                    <a:pt x="8806" y="21"/>
                    <a:pt x="8497" y="0"/>
                    <a:pt x="8183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0" name="Google Shape;840;p66"/>
          <p:cNvSpPr/>
          <p:nvPr/>
        </p:nvSpPr>
        <p:spPr>
          <a:xfrm>
            <a:off x="2029325" y="2834825"/>
            <a:ext cx="1191730" cy="1210280"/>
          </a:xfrm>
          <a:custGeom>
            <a:avLst/>
            <a:gdLst/>
            <a:ahLst/>
            <a:cxnLst/>
            <a:rect l="l" t="t" r="r" b="b"/>
            <a:pathLst>
              <a:path w="24606" h="24989" extrusionOk="0">
                <a:moveTo>
                  <a:pt x="22313" y="941"/>
                </a:moveTo>
                <a:cubicBezTo>
                  <a:pt x="22523" y="941"/>
                  <a:pt x="22732" y="1000"/>
                  <a:pt x="22932" y="1146"/>
                </a:cubicBezTo>
                <a:cubicBezTo>
                  <a:pt x="23476" y="1564"/>
                  <a:pt x="23225" y="2548"/>
                  <a:pt x="22806" y="3259"/>
                </a:cubicBezTo>
                <a:cubicBezTo>
                  <a:pt x="22199" y="2652"/>
                  <a:pt x="21530" y="2108"/>
                  <a:pt x="20818" y="1627"/>
                </a:cubicBezTo>
                <a:cubicBezTo>
                  <a:pt x="21264" y="1300"/>
                  <a:pt x="21795" y="941"/>
                  <a:pt x="22313" y="941"/>
                </a:cubicBezTo>
                <a:close/>
                <a:moveTo>
                  <a:pt x="20274" y="2464"/>
                </a:moveTo>
                <a:cubicBezTo>
                  <a:pt x="20944" y="2945"/>
                  <a:pt x="21551" y="3489"/>
                  <a:pt x="22095" y="4096"/>
                </a:cubicBezTo>
                <a:cubicBezTo>
                  <a:pt x="22074" y="4159"/>
                  <a:pt x="22032" y="4201"/>
                  <a:pt x="22011" y="4263"/>
                </a:cubicBezTo>
                <a:cubicBezTo>
                  <a:pt x="18831" y="7360"/>
                  <a:pt x="15692" y="10540"/>
                  <a:pt x="12553" y="13679"/>
                </a:cubicBezTo>
                <a:cubicBezTo>
                  <a:pt x="10921" y="15311"/>
                  <a:pt x="9310" y="16922"/>
                  <a:pt x="7699" y="18554"/>
                </a:cubicBezTo>
                <a:lnTo>
                  <a:pt x="5272" y="20981"/>
                </a:lnTo>
                <a:cubicBezTo>
                  <a:pt x="5084" y="21149"/>
                  <a:pt x="4540" y="21902"/>
                  <a:pt x="4226" y="21902"/>
                </a:cubicBezTo>
                <a:cubicBezTo>
                  <a:pt x="4038" y="21902"/>
                  <a:pt x="3535" y="21295"/>
                  <a:pt x="3242" y="20940"/>
                </a:cubicBezTo>
                <a:cubicBezTo>
                  <a:pt x="3263" y="20919"/>
                  <a:pt x="3284" y="20919"/>
                  <a:pt x="3305" y="20898"/>
                </a:cubicBezTo>
                <a:cubicBezTo>
                  <a:pt x="8913" y="14704"/>
                  <a:pt x="14458" y="8469"/>
                  <a:pt x="20274" y="2464"/>
                </a:cubicBezTo>
                <a:close/>
                <a:moveTo>
                  <a:pt x="2134" y="21525"/>
                </a:moveTo>
                <a:cubicBezTo>
                  <a:pt x="2154" y="21546"/>
                  <a:pt x="2175" y="21567"/>
                  <a:pt x="2196" y="21588"/>
                </a:cubicBezTo>
                <a:cubicBezTo>
                  <a:pt x="2594" y="22007"/>
                  <a:pt x="2929" y="22341"/>
                  <a:pt x="3222" y="22613"/>
                </a:cubicBezTo>
                <a:cubicBezTo>
                  <a:pt x="2552" y="22969"/>
                  <a:pt x="1882" y="23346"/>
                  <a:pt x="1213" y="23701"/>
                </a:cubicBezTo>
                <a:cubicBezTo>
                  <a:pt x="1359" y="23220"/>
                  <a:pt x="1548" y="22760"/>
                  <a:pt x="1757" y="22300"/>
                </a:cubicBezTo>
                <a:cubicBezTo>
                  <a:pt x="1882" y="22048"/>
                  <a:pt x="2029" y="21797"/>
                  <a:pt x="2134" y="21525"/>
                </a:cubicBezTo>
                <a:close/>
                <a:moveTo>
                  <a:pt x="22490" y="1"/>
                </a:moveTo>
                <a:cubicBezTo>
                  <a:pt x="21514" y="1"/>
                  <a:pt x="20461" y="690"/>
                  <a:pt x="19877" y="1397"/>
                </a:cubicBezTo>
                <a:cubicBezTo>
                  <a:pt x="19835" y="1439"/>
                  <a:pt x="19814" y="1481"/>
                  <a:pt x="19793" y="1522"/>
                </a:cubicBezTo>
                <a:cubicBezTo>
                  <a:pt x="15294" y="6147"/>
                  <a:pt x="10838" y="10875"/>
                  <a:pt x="6611" y="15792"/>
                </a:cubicBezTo>
                <a:cubicBezTo>
                  <a:pt x="5837" y="16566"/>
                  <a:pt x="5063" y="17362"/>
                  <a:pt x="4310" y="18157"/>
                </a:cubicBezTo>
                <a:cubicBezTo>
                  <a:pt x="3347" y="19140"/>
                  <a:pt x="2406" y="20165"/>
                  <a:pt x="1485" y="21191"/>
                </a:cubicBezTo>
                <a:cubicBezTo>
                  <a:pt x="1108" y="21609"/>
                  <a:pt x="648" y="21944"/>
                  <a:pt x="794" y="22509"/>
                </a:cubicBezTo>
                <a:cubicBezTo>
                  <a:pt x="501" y="23136"/>
                  <a:pt x="271" y="23785"/>
                  <a:pt x="83" y="24455"/>
                </a:cubicBezTo>
                <a:cubicBezTo>
                  <a:pt x="1" y="24767"/>
                  <a:pt x="241" y="24989"/>
                  <a:pt x="510" y="24989"/>
                </a:cubicBezTo>
                <a:cubicBezTo>
                  <a:pt x="584" y="24989"/>
                  <a:pt x="660" y="24972"/>
                  <a:pt x="732" y="24936"/>
                </a:cubicBezTo>
                <a:cubicBezTo>
                  <a:pt x="1945" y="24371"/>
                  <a:pt x="3201" y="23785"/>
                  <a:pt x="4372" y="23095"/>
                </a:cubicBezTo>
                <a:cubicBezTo>
                  <a:pt x="4749" y="23053"/>
                  <a:pt x="5147" y="22802"/>
                  <a:pt x="5691" y="22279"/>
                </a:cubicBezTo>
                <a:cubicBezTo>
                  <a:pt x="7636" y="20416"/>
                  <a:pt x="9520" y="18450"/>
                  <a:pt x="11424" y="16546"/>
                </a:cubicBezTo>
                <a:cubicBezTo>
                  <a:pt x="15064" y="12905"/>
                  <a:pt x="18705" y="9285"/>
                  <a:pt x="22283" y="5603"/>
                </a:cubicBezTo>
                <a:lnTo>
                  <a:pt x="22283" y="5603"/>
                </a:lnTo>
                <a:cubicBezTo>
                  <a:pt x="22367" y="6000"/>
                  <a:pt x="22408" y="6356"/>
                  <a:pt x="22116" y="6753"/>
                </a:cubicBezTo>
                <a:cubicBezTo>
                  <a:pt x="21760" y="7276"/>
                  <a:pt x="20923" y="7779"/>
                  <a:pt x="20442" y="8218"/>
                </a:cubicBezTo>
                <a:cubicBezTo>
                  <a:pt x="19479" y="9076"/>
                  <a:pt x="18433" y="9976"/>
                  <a:pt x="17701" y="11043"/>
                </a:cubicBezTo>
                <a:cubicBezTo>
                  <a:pt x="17463" y="11376"/>
                  <a:pt x="17766" y="11661"/>
                  <a:pt x="18081" y="11661"/>
                </a:cubicBezTo>
                <a:cubicBezTo>
                  <a:pt x="18182" y="11661"/>
                  <a:pt x="18284" y="11632"/>
                  <a:pt x="18370" y="11566"/>
                </a:cubicBezTo>
                <a:cubicBezTo>
                  <a:pt x="19877" y="10373"/>
                  <a:pt x="21237" y="8908"/>
                  <a:pt x="22722" y="7632"/>
                </a:cubicBezTo>
                <a:cubicBezTo>
                  <a:pt x="23664" y="6837"/>
                  <a:pt x="24061" y="5895"/>
                  <a:pt x="23287" y="4807"/>
                </a:cubicBezTo>
                <a:cubicBezTo>
                  <a:pt x="23266" y="4766"/>
                  <a:pt x="23225" y="4724"/>
                  <a:pt x="23183" y="4682"/>
                </a:cubicBezTo>
                <a:cubicBezTo>
                  <a:pt x="23225" y="4640"/>
                  <a:pt x="23266" y="4598"/>
                  <a:pt x="23308" y="4556"/>
                </a:cubicBezTo>
                <a:cubicBezTo>
                  <a:pt x="23392" y="4473"/>
                  <a:pt x="23434" y="4368"/>
                  <a:pt x="23455" y="4242"/>
                </a:cubicBezTo>
                <a:cubicBezTo>
                  <a:pt x="24250" y="3280"/>
                  <a:pt x="24605" y="1606"/>
                  <a:pt x="23915" y="706"/>
                </a:cubicBezTo>
                <a:cubicBezTo>
                  <a:pt x="23519" y="201"/>
                  <a:pt x="23016" y="1"/>
                  <a:pt x="22490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1" name="Google Shape;841;p66"/>
          <p:cNvGrpSpPr/>
          <p:nvPr/>
        </p:nvGrpSpPr>
        <p:grpSpPr>
          <a:xfrm>
            <a:off x="3447975" y="1532975"/>
            <a:ext cx="2390187" cy="1682845"/>
            <a:chOff x="3676575" y="1151975"/>
            <a:chExt cx="2390187" cy="1682845"/>
          </a:xfrm>
        </p:grpSpPr>
        <p:sp>
          <p:nvSpPr>
            <p:cNvPr id="842" name="Google Shape;842;p66"/>
            <p:cNvSpPr/>
            <p:nvPr/>
          </p:nvSpPr>
          <p:spPr>
            <a:xfrm>
              <a:off x="4093402" y="1941472"/>
              <a:ext cx="302128" cy="239913"/>
            </a:xfrm>
            <a:custGeom>
              <a:avLst/>
              <a:gdLst/>
              <a:ahLst/>
              <a:cxnLst/>
              <a:rect l="l" t="t" r="r" b="b"/>
              <a:pathLst>
                <a:path w="5337" h="4238" extrusionOk="0">
                  <a:moveTo>
                    <a:pt x="2544" y="303"/>
                  </a:moveTo>
                  <a:cubicBezTo>
                    <a:pt x="4913" y="303"/>
                    <a:pt x="4226" y="3912"/>
                    <a:pt x="2596" y="3912"/>
                  </a:cubicBezTo>
                  <a:cubicBezTo>
                    <a:pt x="2374" y="3912"/>
                    <a:pt x="2135" y="3845"/>
                    <a:pt x="1883" y="3693"/>
                  </a:cubicBezTo>
                  <a:cubicBezTo>
                    <a:pt x="1854" y="3678"/>
                    <a:pt x="1827" y="3671"/>
                    <a:pt x="1802" y="3671"/>
                  </a:cubicBezTo>
                  <a:cubicBezTo>
                    <a:pt x="1758" y="3671"/>
                    <a:pt x="1722" y="3694"/>
                    <a:pt x="1695" y="3735"/>
                  </a:cubicBezTo>
                  <a:cubicBezTo>
                    <a:pt x="0" y="3003"/>
                    <a:pt x="565" y="345"/>
                    <a:pt x="2490" y="304"/>
                  </a:cubicBezTo>
                  <a:cubicBezTo>
                    <a:pt x="2508" y="303"/>
                    <a:pt x="2526" y="303"/>
                    <a:pt x="2544" y="303"/>
                  </a:cubicBezTo>
                  <a:close/>
                  <a:moveTo>
                    <a:pt x="2588" y="1"/>
                  </a:moveTo>
                  <a:cubicBezTo>
                    <a:pt x="1622" y="1"/>
                    <a:pt x="698" y="650"/>
                    <a:pt x="419" y="1580"/>
                  </a:cubicBezTo>
                  <a:cubicBezTo>
                    <a:pt x="105" y="2605"/>
                    <a:pt x="711" y="3693"/>
                    <a:pt x="1716" y="3965"/>
                  </a:cubicBezTo>
                  <a:lnTo>
                    <a:pt x="1737" y="3965"/>
                  </a:lnTo>
                  <a:cubicBezTo>
                    <a:pt x="2042" y="4154"/>
                    <a:pt x="2335" y="4238"/>
                    <a:pt x="2607" y="4238"/>
                  </a:cubicBezTo>
                  <a:cubicBezTo>
                    <a:pt x="4440" y="4238"/>
                    <a:pt x="5337" y="469"/>
                    <a:pt x="2950" y="32"/>
                  </a:cubicBezTo>
                  <a:cubicBezTo>
                    <a:pt x="2830" y="11"/>
                    <a:pt x="2709" y="1"/>
                    <a:pt x="2588" y="1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66"/>
            <p:cNvSpPr/>
            <p:nvPr/>
          </p:nvSpPr>
          <p:spPr>
            <a:xfrm>
              <a:off x="5151122" y="2536680"/>
              <a:ext cx="277729" cy="213023"/>
            </a:xfrm>
            <a:custGeom>
              <a:avLst/>
              <a:gdLst/>
              <a:ahLst/>
              <a:cxnLst/>
              <a:rect l="l" t="t" r="r" b="b"/>
              <a:pathLst>
                <a:path w="4906" h="3763" extrusionOk="0">
                  <a:moveTo>
                    <a:pt x="2162" y="315"/>
                  </a:moveTo>
                  <a:cubicBezTo>
                    <a:pt x="3014" y="315"/>
                    <a:pt x="3720" y="969"/>
                    <a:pt x="3662" y="1883"/>
                  </a:cubicBezTo>
                  <a:cubicBezTo>
                    <a:pt x="3598" y="2610"/>
                    <a:pt x="2998" y="3448"/>
                    <a:pt x="2276" y="3448"/>
                  </a:cubicBezTo>
                  <a:cubicBezTo>
                    <a:pt x="2062" y="3448"/>
                    <a:pt x="1837" y="3374"/>
                    <a:pt x="1612" y="3202"/>
                  </a:cubicBezTo>
                  <a:cubicBezTo>
                    <a:pt x="1581" y="3181"/>
                    <a:pt x="1544" y="3170"/>
                    <a:pt x="1510" y="3170"/>
                  </a:cubicBezTo>
                  <a:cubicBezTo>
                    <a:pt x="1476" y="3170"/>
                    <a:pt x="1445" y="3181"/>
                    <a:pt x="1424" y="3202"/>
                  </a:cubicBezTo>
                  <a:cubicBezTo>
                    <a:pt x="1" y="2678"/>
                    <a:pt x="377" y="565"/>
                    <a:pt x="1905" y="335"/>
                  </a:cubicBezTo>
                  <a:cubicBezTo>
                    <a:pt x="1992" y="322"/>
                    <a:pt x="2077" y="315"/>
                    <a:pt x="2162" y="315"/>
                  </a:cubicBezTo>
                  <a:close/>
                  <a:moveTo>
                    <a:pt x="2178" y="1"/>
                  </a:moveTo>
                  <a:cubicBezTo>
                    <a:pt x="1311" y="1"/>
                    <a:pt x="449" y="570"/>
                    <a:pt x="231" y="1423"/>
                  </a:cubicBezTo>
                  <a:cubicBezTo>
                    <a:pt x="1" y="2302"/>
                    <a:pt x="566" y="3223"/>
                    <a:pt x="1403" y="3432"/>
                  </a:cubicBezTo>
                  <a:cubicBezTo>
                    <a:pt x="1706" y="3663"/>
                    <a:pt x="2006" y="3763"/>
                    <a:pt x="2288" y="3763"/>
                  </a:cubicBezTo>
                  <a:cubicBezTo>
                    <a:pt x="3892" y="3763"/>
                    <a:pt x="4906" y="540"/>
                    <a:pt x="2574" y="42"/>
                  </a:cubicBezTo>
                  <a:cubicBezTo>
                    <a:pt x="2444" y="14"/>
                    <a:pt x="2311" y="1"/>
                    <a:pt x="2178" y="1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66"/>
            <p:cNvSpPr/>
            <p:nvPr/>
          </p:nvSpPr>
          <p:spPr>
            <a:xfrm>
              <a:off x="3676575" y="1151975"/>
              <a:ext cx="2390187" cy="1682845"/>
            </a:xfrm>
            <a:custGeom>
              <a:avLst/>
              <a:gdLst/>
              <a:ahLst/>
              <a:cxnLst/>
              <a:rect l="l" t="t" r="r" b="b"/>
              <a:pathLst>
                <a:path w="42222" h="29727" extrusionOk="0">
                  <a:moveTo>
                    <a:pt x="13787" y="2637"/>
                  </a:moveTo>
                  <a:cubicBezTo>
                    <a:pt x="14163" y="2909"/>
                    <a:pt x="14644" y="3055"/>
                    <a:pt x="15042" y="3286"/>
                  </a:cubicBezTo>
                  <a:cubicBezTo>
                    <a:pt x="15460" y="3516"/>
                    <a:pt x="15837" y="3809"/>
                    <a:pt x="16235" y="4081"/>
                  </a:cubicBezTo>
                  <a:cubicBezTo>
                    <a:pt x="17218" y="5085"/>
                    <a:pt x="15753" y="7010"/>
                    <a:pt x="15314" y="7889"/>
                  </a:cubicBezTo>
                  <a:cubicBezTo>
                    <a:pt x="14833" y="8788"/>
                    <a:pt x="14331" y="9688"/>
                    <a:pt x="13912" y="10630"/>
                  </a:cubicBezTo>
                  <a:cubicBezTo>
                    <a:pt x="13891" y="10630"/>
                    <a:pt x="13891" y="10630"/>
                    <a:pt x="13891" y="10651"/>
                  </a:cubicBezTo>
                  <a:cubicBezTo>
                    <a:pt x="12699" y="9960"/>
                    <a:pt x="11401" y="9395"/>
                    <a:pt x="10146" y="8851"/>
                  </a:cubicBezTo>
                  <a:cubicBezTo>
                    <a:pt x="11108" y="6633"/>
                    <a:pt x="12280" y="4520"/>
                    <a:pt x="13787" y="2637"/>
                  </a:cubicBezTo>
                  <a:close/>
                  <a:moveTo>
                    <a:pt x="9856" y="12479"/>
                  </a:moveTo>
                  <a:cubicBezTo>
                    <a:pt x="10359" y="12479"/>
                    <a:pt x="10865" y="12594"/>
                    <a:pt x="11339" y="12848"/>
                  </a:cubicBezTo>
                  <a:cubicBezTo>
                    <a:pt x="12971" y="13726"/>
                    <a:pt x="13410" y="15610"/>
                    <a:pt x="12761" y="17263"/>
                  </a:cubicBezTo>
                  <a:cubicBezTo>
                    <a:pt x="12199" y="18689"/>
                    <a:pt x="11141" y="19262"/>
                    <a:pt x="9922" y="19262"/>
                  </a:cubicBezTo>
                  <a:cubicBezTo>
                    <a:pt x="9371" y="19262"/>
                    <a:pt x="8786" y="19145"/>
                    <a:pt x="8200" y="18936"/>
                  </a:cubicBezTo>
                  <a:cubicBezTo>
                    <a:pt x="6631" y="18099"/>
                    <a:pt x="5752" y="16300"/>
                    <a:pt x="6547" y="14584"/>
                  </a:cubicBezTo>
                  <a:cubicBezTo>
                    <a:pt x="7143" y="13330"/>
                    <a:pt x="8489" y="12479"/>
                    <a:pt x="9856" y="12479"/>
                  </a:cubicBezTo>
                  <a:close/>
                  <a:moveTo>
                    <a:pt x="34425" y="27336"/>
                  </a:moveTo>
                  <a:cubicBezTo>
                    <a:pt x="34609" y="27336"/>
                    <a:pt x="34793" y="27411"/>
                    <a:pt x="34940" y="27536"/>
                  </a:cubicBezTo>
                  <a:cubicBezTo>
                    <a:pt x="34731" y="27913"/>
                    <a:pt x="34501" y="28268"/>
                    <a:pt x="34271" y="28645"/>
                  </a:cubicBezTo>
                  <a:cubicBezTo>
                    <a:pt x="33852" y="28436"/>
                    <a:pt x="33601" y="27871"/>
                    <a:pt x="33978" y="27515"/>
                  </a:cubicBezTo>
                  <a:cubicBezTo>
                    <a:pt x="34112" y="27390"/>
                    <a:pt x="34269" y="27336"/>
                    <a:pt x="34425" y="27336"/>
                  </a:cubicBezTo>
                  <a:close/>
                  <a:moveTo>
                    <a:pt x="27827" y="23003"/>
                  </a:moveTo>
                  <a:cubicBezTo>
                    <a:pt x="28105" y="23003"/>
                    <a:pt x="28398" y="23047"/>
                    <a:pt x="28705" y="23142"/>
                  </a:cubicBezTo>
                  <a:cubicBezTo>
                    <a:pt x="32585" y="24292"/>
                    <a:pt x="31068" y="29372"/>
                    <a:pt x="28258" y="29372"/>
                  </a:cubicBezTo>
                  <a:cubicBezTo>
                    <a:pt x="27795" y="29372"/>
                    <a:pt x="27296" y="29234"/>
                    <a:pt x="26780" y="28917"/>
                  </a:cubicBezTo>
                  <a:lnTo>
                    <a:pt x="26759" y="28917"/>
                  </a:lnTo>
                  <a:cubicBezTo>
                    <a:pt x="25504" y="28122"/>
                    <a:pt x="24876" y="26950"/>
                    <a:pt x="25232" y="25381"/>
                  </a:cubicBezTo>
                  <a:cubicBezTo>
                    <a:pt x="25560" y="23999"/>
                    <a:pt x="26515" y="23003"/>
                    <a:pt x="27827" y="23003"/>
                  </a:cubicBezTo>
                  <a:close/>
                  <a:moveTo>
                    <a:pt x="17490" y="1"/>
                  </a:moveTo>
                  <a:cubicBezTo>
                    <a:pt x="15712" y="1"/>
                    <a:pt x="14477" y="1256"/>
                    <a:pt x="13452" y="2553"/>
                  </a:cubicBezTo>
                  <a:cubicBezTo>
                    <a:pt x="11987" y="4436"/>
                    <a:pt x="10795" y="6508"/>
                    <a:pt x="9895" y="8705"/>
                  </a:cubicBezTo>
                  <a:cubicBezTo>
                    <a:pt x="8523" y="7918"/>
                    <a:pt x="6669" y="6663"/>
                    <a:pt x="4932" y="6663"/>
                  </a:cubicBezTo>
                  <a:cubicBezTo>
                    <a:pt x="4497" y="6663"/>
                    <a:pt x="4070" y="6742"/>
                    <a:pt x="3660" y="6926"/>
                  </a:cubicBezTo>
                  <a:cubicBezTo>
                    <a:pt x="1756" y="7784"/>
                    <a:pt x="312" y="10441"/>
                    <a:pt x="19" y="12408"/>
                  </a:cubicBezTo>
                  <a:cubicBezTo>
                    <a:pt x="1" y="12499"/>
                    <a:pt x="78" y="12559"/>
                    <a:pt x="139" y="12559"/>
                  </a:cubicBezTo>
                  <a:cubicBezTo>
                    <a:pt x="148" y="12559"/>
                    <a:pt x="157" y="12557"/>
                    <a:pt x="165" y="12555"/>
                  </a:cubicBezTo>
                  <a:cubicBezTo>
                    <a:pt x="2069" y="13392"/>
                    <a:pt x="3911" y="14333"/>
                    <a:pt x="5815" y="15149"/>
                  </a:cubicBezTo>
                  <a:cubicBezTo>
                    <a:pt x="5833" y="15157"/>
                    <a:pt x="5852" y="15161"/>
                    <a:pt x="5869" y="15161"/>
                  </a:cubicBezTo>
                  <a:cubicBezTo>
                    <a:pt x="5989" y="15161"/>
                    <a:pt x="6068" y="14992"/>
                    <a:pt x="5940" y="14919"/>
                  </a:cubicBezTo>
                  <a:cubicBezTo>
                    <a:pt x="5668" y="14773"/>
                    <a:pt x="5417" y="14626"/>
                    <a:pt x="5145" y="14480"/>
                  </a:cubicBezTo>
                  <a:cubicBezTo>
                    <a:pt x="5333" y="14459"/>
                    <a:pt x="5522" y="14438"/>
                    <a:pt x="5710" y="14417"/>
                  </a:cubicBezTo>
                  <a:cubicBezTo>
                    <a:pt x="5767" y="14417"/>
                    <a:pt x="5772" y="14330"/>
                    <a:pt x="5726" y="14330"/>
                  </a:cubicBezTo>
                  <a:cubicBezTo>
                    <a:pt x="5721" y="14330"/>
                    <a:pt x="5716" y="14331"/>
                    <a:pt x="5710" y="14333"/>
                  </a:cubicBezTo>
                  <a:cubicBezTo>
                    <a:pt x="5459" y="14354"/>
                    <a:pt x="5229" y="14375"/>
                    <a:pt x="4999" y="14417"/>
                  </a:cubicBezTo>
                  <a:cubicBezTo>
                    <a:pt x="4769" y="14291"/>
                    <a:pt x="4538" y="14187"/>
                    <a:pt x="4329" y="14061"/>
                  </a:cubicBezTo>
                  <a:lnTo>
                    <a:pt x="4329" y="14061"/>
                  </a:lnTo>
                  <a:cubicBezTo>
                    <a:pt x="4457" y="14083"/>
                    <a:pt x="4589" y="14092"/>
                    <a:pt x="4723" y="14092"/>
                  </a:cubicBezTo>
                  <a:cubicBezTo>
                    <a:pt x="5095" y="14092"/>
                    <a:pt x="5482" y="14024"/>
                    <a:pt x="5836" y="13978"/>
                  </a:cubicBezTo>
                  <a:cubicBezTo>
                    <a:pt x="5893" y="13978"/>
                    <a:pt x="5898" y="13891"/>
                    <a:pt x="5851" y="13891"/>
                  </a:cubicBezTo>
                  <a:cubicBezTo>
                    <a:pt x="5847" y="13891"/>
                    <a:pt x="5841" y="13892"/>
                    <a:pt x="5836" y="13894"/>
                  </a:cubicBezTo>
                  <a:cubicBezTo>
                    <a:pt x="5271" y="13957"/>
                    <a:pt x="4706" y="13915"/>
                    <a:pt x="4162" y="13998"/>
                  </a:cubicBezTo>
                  <a:cubicBezTo>
                    <a:pt x="3806" y="13831"/>
                    <a:pt x="3471" y="13664"/>
                    <a:pt x="3116" y="13517"/>
                  </a:cubicBezTo>
                  <a:lnTo>
                    <a:pt x="3116" y="13517"/>
                  </a:lnTo>
                  <a:cubicBezTo>
                    <a:pt x="3283" y="13522"/>
                    <a:pt x="3450" y="13525"/>
                    <a:pt x="3618" y="13525"/>
                  </a:cubicBezTo>
                  <a:cubicBezTo>
                    <a:pt x="4120" y="13525"/>
                    <a:pt x="4622" y="13502"/>
                    <a:pt x="5124" y="13454"/>
                  </a:cubicBezTo>
                  <a:cubicBezTo>
                    <a:pt x="5166" y="13454"/>
                    <a:pt x="5166" y="13392"/>
                    <a:pt x="5103" y="13392"/>
                  </a:cubicBezTo>
                  <a:cubicBezTo>
                    <a:pt x="4413" y="13434"/>
                    <a:pt x="3701" y="13434"/>
                    <a:pt x="2990" y="13454"/>
                  </a:cubicBezTo>
                  <a:cubicBezTo>
                    <a:pt x="2676" y="13308"/>
                    <a:pt x="2341" y="13162"/>
                    <a:pt x="2007" y="13036"/>
                  </a:cubicBezTo>
                  <a:cubicBezTo>
                    <a:pt x="2781" y="13015"/>
                    <a:pt x="3534" y="12973"/>
                    <a:pt x="4308" y="12931"/>
                  </a:cubicBezTo>
                  <a:cubicBezTo>
                    <a:pt x="4371" y="12931"/>
                    <a:pt x="4350" y="12848"/>
                    <a:pt x="4308" y="12848"/>
                  </a:cubicBezTo>
                  <a:cubicBezTo>
                    <a:pt x="3471" y="12869"/>
                    <a:pt x="2655" y="12910"/>
                    <a:pt x="1839" y="12952"/>
                  </a:cubicBezTo>
                  <a:cubicBezTo>
                    <a:pt x="1546" y="12848"/>
                    <a:pt x="1232" y="12722"/>
                    <a:pt x="940" y="12597"/>
                  </a:cubicBezTo>
                  <a:cubicBezTo>
                    <a:pt x="1651" y="12597"/>
                    <a:pt x="2362" y="12534"/>
                    <a:pt x="3074" y="12450"/>
                  </a:cubicBezTo>
                  <a:cubicBezTo>
                    <a:pt x="3130" y="12450"/>
                    <a:pt x="3136" y="12384"/>
                    <a:pt x="3092" y="12384"/>
                  </a:cubicBezTo>
                  <a:cubicBezTo>
                    <a:pt x="3087" y="12384"/>
                    <a:pt x="3081" y="12385"/>
                    <a:pt x="3074" y="12387"/>
                  </a:cubicBezTo>
                  <a:cubicBezTo>
                    <a:pt x="2320" y="12450"/>
                    <a:pt x="1546" y="12492"/>
                    <a:pt x="793" y="12534"/>
                  </a:cubicBezTo>
                  <a:cubicBezTo>
                    <a:pt x="626" y="12471"/>
                    <a:pt x="458" y="12408"/>
                    <a:pt x="291" y="12345"/>
                  </a:cubicBezTo>
                  <a:cubicBezTo>
                    <a:pt x="312" y="12283"/>
                    <a:pt x="333" y="12220"/>
                    <a:pt x="333" y="12157"/>
                  </a:cubicBezTo>
                  <a:cubicBezTo>
                    <a:pt x="1170" y="12053"/>
                    <a:pt x="1986" y="11948"/>
                    <a:pt x="2823" y="11822"/>
                  </a:cubicBezTo>
                  <a:cubicBezTo>
                    <a:pt x="2859" y="11804"/>
                    <a:pt x="2864" y="11755"/>
                    <a:pt x="2838" y="11755"/>
                  </a:cubicBezTo>
                  <a:cubicBezTo>
                    <a:pt x="2833" y="11755"/>
                    <a:pt x="2828" y="11757"/>
                    <a:pt x="2823" y="11760"/>
                  </a:cubicBezTo>
                  <a:cubicBezTo>
                    <a:pt x="1986" y="11864"/>
                    <a:pt x="1170" y="11969"/>
                    <a:pt x="354" y="12094"/>
                  </a:cubicBezTo>
                  <a:cubicBezTo>
                    <a:pt x="395" y="11948"/>
                    <a:pt x="437" y="11781"/>
                    <a:pt x="479" y="11634"/>
                  </a:cubicBezTo>
                  <a:cubicBezTo>
                    <a:pt x="1232" y="11571"/>
                    <a:pt x="1965" y="11509"/>
                    <a:pt x="2697" y="11425"/>
                  </a:cubicBezTo>
                  <a:cubicBezTo>
                    <a:pt x="2739" y="11425"/>
                    <a:pt x="2739" y="11341"/>
                    <a:pt x="2676" y="11341"/>
                  </a:cubicBezTo>
                  <a:cubicBezTo>
                    <a:pt x="1965" y="11404"/>
                    <a:pt x="1232" y="11488"/>
                    <a:pt x="521" y="11550"/>
                  </a:cubicBezTo>
                  <a:cubicBezTo>
                    <a:pt x="563" y="11404"/>
                    <a:pt x="626" y="11257"/>
                    <a:pt x="688" y="11090"/>
                  </a:cubicBezTo>
                  <a:cubicBezTo>
                    <a:pt x="1002" y="11090"/>
                    <a:pt x="1316" y="11069"/>
                    <a:pt x="1630" y="11069"/>
                  </a:cubicBezTo>
                  <a:cubicBezTo>
                    <a:pt x="1672" y="11048"/>
                    <a:pt x="1672" y="10985"/>
                    <a:pt x="1630" y="10985"/>
                  </a:cubicBezTo>
                  <a:cubicBezTo>
                    <a:pt x="1316" y="11006"/>
                    <a:pt x="1002" y="11027"/>
                    <a:pt x="709" y="11048"/>
                  </a:cubicBezTo>
                  <a:cubicBezTo>
                    <a:pt x="960" y="10358"/>
                    <a:pt x="1316" y="9646"/>
                    <a:pt x="1756" y="9040"/>
                  </a:cubicBezTo>
                  <a:cubicBezTo>
                    <a:pt x="2258" y="9291"/>
                    <a:pt x="2906" y="9646"/>
                    <a:pt x="2718" y="10295"/>
                  </a:cubicBezTo>
                  <a:cubicBezTo>
                    <a:pt x="2633" y="10645"/>
                    <a:pt x="2385" y="10764"/>
                    <a:pt x="2096" y="10764"/>
                  </a:cubicBezTo>
                  <a:cubicBezTo>
                    <a:pt x="1747" y="10764"/>
                    <a:pt x="1338" y="10590"/>
                    <a:pt x="1086" y="10441"/>
                  </a:cubicBezTo>
                  <a:cubicBezTo>
                    <a:pt x="1066" y="10428"/>
                    <a:pt x="1046" y="10422"/>
                    <a:pt x="1027" y="10422"/>
                  </a:cubicBezTo>
                  <a:cubicBezTo>
                    <a:pt x="932" y="10422"/>
                    <a:pt x="876" y="10577"/>
                    <a:pt x="981" y="10630"/>
                  </a:cubicBezTo>
                  <a:cubicBezTo>
                    <a:pt x="1284" y="10835"/>
                    <a:pt x="1712" y="11013"/>
                    <a:pt x="2105" y="11013"/>
                  </a:cubicBezTo>
                  <a:cubicBezTo>
                    <a:pt x="2391" y="11013"/>
                    <a:pt x="2658" y="10919"/>
                    <a:pt x="2844" y="10672"/>
                  </a:cubicBezTo>
                  <a:cubicBezTo>
                    <a:pt x="3053" y="10672"/>
                    <a:pt x="3241" y="10651"/>
                    <a:pt x="3429" y="10630"/>
                  </a:cubicBezTo>
                  <a:cubicBezTo>
                    <a:pt x="3471" y="10609"/>
                    <a:pt x="3471" y="10567"/>
                    <a:pt x="3429" y="10567"/>
                  </a:cubicBezTo>
                  <a:cubicBezTo>
                    <a:pt x="3262" y="10588"/>
                    <a:pt x="3074" y="10609"/>
                    <a:pt x="2885" y="10630"/>
                  </a:cubicBezTo>
                  <a:cubicBezTo>
                    <a:pt x="2927" y="10588"/>
                    <a:pt x="2948" y="10525"/>
                    <a:pt x="2969" y="10462"/>
                  </a:cubicBezTo>
                  <a:cubicBezTo>
                    <a:pt x="3011" y="10400"/>
                    <a:pt x="3011" y="10337"/>
                    <a:pt x="3032" y="10274"/>
                  </a:cubicBezTo>
                  <a:cubicBezTo>
                    <a:pt x="3199" y="10274"/>
                    <a:pt x="3346" y="10253"/>
                    <a:pt x="3513" y="10211"/>
                  </a:cubicBezTo>
                  <a:cubicBezTo>
                    <a:pt x="3555" y="10190"/>
                    <a:pt x="3534" y="10149"/>
                    <a:pt x="3492" y="10149"/>
                  </a:cubicBezTo>
                  <a:cubicBezTo>
                    <a:pt x="3346" y="10190"/>
                    <a:pt x="3199" y="10211"/>
                    <a:pt x="3032" y="10232"/>
                  </a:cubicBezTo>
                  <a:cubicBezTo>
                    <a:pt x="3074" y="10044"/>
                    <a:pt x="3053" y="9877"/>
                    <a:pt x="2969" y="9709"/>
                  </a:cubicBezTo>
                  <a:cubicBezTo>
                    <a:pt x="3283" y="9688"/>
                    <a:pt x="3597" y="9646"/>
                    <a:pt x="3932" y="9604"/>
                  </a:cubicBezTo>
                  <a:cubicBezTo>
                    <a:pt x="3950" y="9586"/>
                    <a:pt x="3952" y="9538"/>
                    <a:pt x="3926" y="9538"/>
                  </a:cubicBezTo>
                  <a:cubicBezTo>
                    <a:pt x="3922" y="9538"/>
                    <a:pt x="3916" y="9539"/>
                    <a:pt x="3911" y="9542"/>
                  </a:cubicBezTo>
                  <a:cubicBezTo>
                    <a:pt x="3597" y="9563"/>
                    <a:pt x="3262" y="9604"/>
                    <a:pt x="2948" y="9646"/>
                  </a:cubicBezTo>
                  <a:cubicBezTo>
                    <a:pt x="2844" y="9437"/>
                    <a:pt x="2634" y="9228"/>
                    <a:pt x="2425" y="9060"/>
                  </a:cubicBezTo>
                  <a:cubicBezTo>
                    <a:pt x="3095" y="9019"/>
                    <a:pt x="3764" y="8956"/>
                    <a:pt x="4434" y="8893"/>
                  </a:cubicBezTo>
                  <a:cubicBezTo>
                    <a:pt x="4476" y="8893"/>
                    <a:pt x="4476" y="8830"/>
                    <a:pt x="4434" y="8830"/>
                  </a:cubicBezTo>
                  <a:cubicBezTo>
                    <a:pt x="3743" y="8872"/>
                    <a:pt x="3053" y="8935"/>
                    <a:pt x="2341" y="9019"/>
                  </a:cubicBezTo>
                  <a:cubicBezTo>
                    <a:pt x="2216" y="8935"/>
                    <a:pt x="2069" y="8851"/>
                    <a:pt x="1944" y="8788"/>
                  </a:cubicBezTo>
                  <a:cubicBezTo>
                    <a:pt x="1986" y="8747"/>
                    <a:pt x="2028" y="8705"/>
                    <a:pt x="2069" y="8663"/>
                  </a:cubicBezTo>
                  <a:cubicBezTo>
                    <a:pt x="2676" y="8558"/>
                    <a:pt x="3283" y="8475"/>
                    <a:pt x="3890" y="8412"/>
                  </a:cubicBezTo>
                  <a:cubicBezTo>
                    <a:pt x="3946" y="8412"/>
                    <a:pt x="3935" y="8346"/>
                    <a:pt x="3903" y="8346"/>
                  </a:cubicBezTo>
                  <a:cubicBezTo>
                    <a:pt x="3899" y="8346"/>
                    <a:pt x="3894" y="8347"/>
                    <a:pt x="3890" y="8349"/>
                  </a:cubicBezTo>
                  <a:cubicBezTo>
                    <a:pt x="3304" y="8391"/>
                    <a:pt x="2697" y="8475"/>
                    <a:pt x="2111" y="8579"/>
                  </a:cubicBezTo>
                  <a:cubicBezTo>
                    <a:pt x="2258" y="8412"/>
                    <a:pt x="2404" y="8244"/>
                    <a:pt x="2551" y="8098"/>
                  </a:cubicBezTo>
                  <a:cubicBezTo>
                    <a:pt x="3074" y="8056"/>
                    <a:pt x="3597" y="7993"/>
                    <a:pt x="4120" y="7889"/>
                  </a:cubicBezTo>
                  <a:cubicBezTo>
                    <a:pt x="4157" y="7889"/>
                    <a:pt x="4161" y="7823"/>
                    <a:pt x="4132" y="7823"/>
                  </a:cubicBezTo>
                  <a:cubicBezTo>
                    <a:pt x="4129" y="7823"/>
                    <a:pt x="4125" y="7824"/>
                    <a:pt x="4120" y="7826"/>
                  </a:cubicBezTo>
                  <a:cubicBezTo>
                    <a:pt x="3618" y="7889"/>
                    <a:pt x="3136" y="7972"/>
                    <a:pt x="2634" y="8035"/>
                  </a:cubicBezTo>
                  <a:cubicBezTo>
                    <a:pt x="2760" y="7910"/>
                    <a:pt x="2864" y="7805"/>
                    <a:pt x="3011" y="7721"/>
                  </a:cubicBezTo>
                  <a:cubicBezTo>
                    <a:pt x="3367" y="7638"/>
                    <a:pt x="3743" y="7575"/>
                    <a:pt x="4099" y="7533"/>
                  </a:cubicBezTo>
                  <a:cubicBezTo>
                    <a:pt x="4162" y="7533"/>
                    <a:pt x="4162" y="7470"/>
                    <a:pt x="4099" y="7470"/>
                  </a:cubicBezTo>
                  <a:cubicBezTo>
                    <a:pt x="3785" y="7491"/>
                    <a:pt x="3492" y="7533"/>
                    <a:pt x="3178" y="7575"/>
                  </a:cubicBezTo>
                  <a:cubicBezTo>
                    <a:pt x="3388" y="7449"/>
                    <a:pt x="3597" y="7324"/>
                    <a:pt x="3806" y="7219"/>
                  </a:cubicBezTo>
                  <a:lnTo>
                    <a:pt x="3848" y="7219"/>
                  </a:lnTo>
                  <a:cubicBezTo>
                    <a:pt x="4204" y="7156"/>
                    <a:pt x="4538" y="7115"/>
                    <a:pt x="4894" y="7052"/>
                  </a:cubicBezTo>
                  <a:cubicBezTo>
                    <a:pt x="4915" y="7052"/>
                    <a:pt x="4915" y="6989"/>
                    <a:pt x="4894" y="6989"/>
                  </a:cubicBezTo>
                  <a:cubicBezTo>
                    <a:pt x="4920" y="6988"/>
                    <a:pt x="4946" y="6988"/>
                    <a:pt x="4972" y="6988"/>
                  </a:cubicBezTo>
                  <a:cubicBezTo>
                    <a:pt x="6665" y="6988"/>
                    <a:pt x="8452" y="8318"/>
                    <a:pt x="9874" y="9019"/>
                  </a:cubicBezTo>
                  <a:lnTo>
                    <a:pt x="9937" y="9019"/>
                  </a:lnTo>
                  <a:cubicBezTo>
                    <a:pt x="9958" y="9019"/>
                    <a:pt x="9958" y="9040"/>
                    <a:pt x="9958" y="9040"/>
                  </a:cubicBezTo>
                  <a:cubicBezTo>
                    <a:pt x="11234" y="9709"/>
                    <a:pt x="12552" y="10421"/>
                    <a:pt x="13891" y="10944"/>
                  </a:cubicBezTo>
                  <a:cubicBezTo>
                    <a:pt x="13907" y="10950"/>
                    <a:pt x="13924" y="10953"/>
                    <a:pt x="13939" y="10953"/>
                  </a:cubicBezTo>
                  <a:cubicBezTo>
                    <a:pt x="14025" y="10953"/>
                    <a:pt x="14097" y="10865"/>
                    <a:pt x="14080" y="10776"/>
                  </a:cubicBezTo>
                  <a:cubicBezTo>
                    <a:pt x="14100" y="10776"/>
                    <a:pt x="14100" y="10755"/>
                    <a:pt x="14121" y="10734"/>
                  </a:cubicBezTo>
                  <a:cubicBezTo>
                    <a:pt x="15042" y="9144"/>
                    <a:pt x="16130" y="7387"/>
                    <a:pt x="16758" y="5650"/>
                  </a:cubicBezTo>
                  <a:cubicBezTo>
                    <a:pt x="16946" y="5127"/>
                    <a:pt x="16967" y="4562"/>
                    <a:pt x="16611" y="4185"/>
                  </a:cubicBezTo>
                  <a:cubicBezTo>
                    <a:pt x="16632" y="4164"/>
                    <a:pt x="16632" y="4102"/>
                    <a:pt x="16611" y="4081"/>
                  </a:cubicBezTo>
                  <a:cubicBezTo>
                    <a:pt x="16528" y="3997"/>
                    <a:pt x="16465" y="3934"/>
                    <a:pt x="16381" y="3851"/>
                  </a:cubicBezTo>
                  <a:cubicBezTo>
                    <a:pt x="16590" y="3830"/>
                    <a:pt x="16800" y="3809"/>
                    <a:pt x="17009" y="3767"/>
                  </a:cubicBezTo>
                  <a:cubicBezTo>
                    <a:pt x="17072" y="3767"/>
                    <a:pt x="17072" y="3683"/>
                    <a:pt x="17009" y="3683"/>
                  </a:cubicBezTo>
                  <a:cubicBezTo>
                    <a:pt x="16758" y="3704"/>
                    <a:pt x="16528" y="3746"/>
                    <a:pt x="16297" y="3788"/>
                  </a:cubicBezTo>
                  <a:cubicBezTo>
                    <a:pt x="16109" y="3620"/>
                    <a:pt x="15921" y="3474"/>
                    <a:pt x="15712" y="3348"/>
                  </a:cubicBezTo>
                  <a:cubicBezTo>
                    <a:pt x="15984" y="3348"/>
                    <a:pt x="16277" y="3327"/>
                    <a:pt x="16549" y="3327"/>
                  </a:cubicBezTo>
                  <a:cubicBezTo>
                    <a:pt x="16590" y="3327"/>
                    <a:pt x="16590" y="3265"/>
                    <a:pt x="16549" y="3265"/>
                  </a:cubicBezTo>
                  <a:cubicBezTo>
                    <a:pt x="16325" y="3265"/>
                    <a:pt x="16111" y="3255"/>
                    <a:pt x="15901" y="3255"/>
                  </a:cubicBezTo>
                  <a:cubicBezTo>
                    <a:pt x="15795" y="3255"/>
                    <a:pt x="15691" y="3258"/>
                    <a:pt x="15586" y="3265"/>
                  </a:cubicBezTo>
                  <a:cubicBezTo>
                    <a:pt x="15440" y="3181"/>
                    <a:pt x="15293" y="3097"/>
                    <a:pt x="15168" y="3034"/>
                  </a:cubicBezTo>
                  <a:cubicBezTo>
                    <a:pt x="15042" y="2951"/>
                    <a:pt x="14896" y="2888"/>
                    <a:pt x="14770" y="2804"/>
                  </a:cubicBezTo>
                  <a:cubicBezTo>
                    <a:pt x="15335" y="2804"/>
                    <a:pt x="15900" y="2762"/>
                    <a:pt x="16486" y="2700"/>
                  </a:cubicBezTo>
                  <a:cubicBezTo>
                    <a:pt x="16528" y="2679"/>
                    <a:pt x="16507" y="2616"/>
                    <a:pt x="16465" y="2616"/>
                  </a:cubicBezTo>
                  <a:cubicBezTo>
                    <a:pt x="15879" y="2679"/>
                    <a:pt x="15272" y="2700"/>
                    <a:pt x="14665" y="2742"/>
                  </a:cubicBezTo>
                  <a:lnTo>
                    <a:pt x="14644" y="2742"/>
                  </a:lnTo>
                  <a:cubicBezTo>
                    <a:pt x="14435" y="2637"/>
                    <a:pt x="14226" y="2553"/>
                    <a:pt x="14017" y="2490"/>
                  </a:cubicBezTo>
                  <a:cubicBezTo>
                    <a:pt x="14728" y="2428"/>
                    <a:pt x="15460" y="2344"/>
                    <a:pt x="16172" y="2260"/>
                  </a:cubicBezTo>
                  <a:cubicBezTo>
                    <a:pt x="16228" y="2242"/>
                    <a:pt x="16234" y="2173"/>
                    <a:pt x="16190" y="2173"/>
                  </a:cubicBezTo>
                  <a:cubicBezTo>
                    <a:pt x="16185" y="2173"/>
                    <a:pt x="16179" y="2174"/>
                    <a:pt x="16172" y="2177"/>
                  </a:cubicBezTo>
                  <a:cubicBezTo>
                    <a:pt x="15440" y="2239"/>
                    <a:pt x="14707" y="2323"/>
                    <a:pt x="13975" y="2428"/>
                  </a:cubicBezTo>
                  <a:cubicBezTo>
                    <a:pt x="14121" y="2239"/>
                    <a:pt x="14289" y="2051"/>
                    <a:pt x="14435" y="1884"/>
                  </a:cubicBezTo>
                  <a:cubicBezTo>
                    <a:pt x="15209" y="1821"/>
                    <a:pt x="15963" y="1737"/>
                    <a:pt x="16716" y="1654"/>
                  </a:cubicBezTo>
                  <a:cubicBezTo>
                    <a:pt x="16779" y="1654"/>
                    <a:pt x="16779" y="1570"/>
                    <a:pt x="16716" y="1570"/>
                  </a:cubicBezTo>
                  <a:cubicBezTo>
                    <a:pt x="15984" y="1654"/>
                    <a:pt x="15230" y="1716"/>
                    <a:pt x="14498" y="1821"/>
                  </a:cubicBezTo>
                  <a:cubicBezTo>
                    <a:pt x="14644" y="1654"/>
                    <a:pt x="14812" y="1486"/>
                    <a:pt x="15000" y="1340"/>
                  </a:cubicBezTo>
                  <a:cubicBezTo>
                    <a:pt x="15565" y="1214"/>
                    <a:pt x="16130" y="1130"/>
                    <a:pt x="16716" y="1110"/>
                  </a:cubicBezTo>
                  <a:cubicBezTo>
                    <a:pt x="16758" y="1110"/>
                    <a:pt x="16758" y="1047"/>
                    <a:pt x="16716" y="1047"/>
                  </a:cubicBezTo>
                  <a:cubicBezTo>
                    <a:pt x="16172" y="1047"/>
                    <a:pt x="15649" y="1110"/>
                    <a:pt x="15126" y="1235"/>
                  </a:cubicBezTo>
                  <a:cubicBezTo>
                    <a:pt x="15314" y="1068"/>
                    <a:pt x="15502" y="942"/>
                    <a:pt x="15712" y="817"/>
                  </a:cubicBezTo>
                  <a:cubicBezTo>
                    <a:pt x="16193" y="754"/>
                    <a:pt x="16653" y="712"/>
                    <a:pt x="17113" y="649"/>
                  </a:cubicBezTo>
                  <a:cubicBezTo>
                    <a:pt x="17176" y="628"/>
                    <a:pt x="17155" y="545"/>
                    <a:pt x="17113" y="545"/>
                  </a:cubicBezTo>
                  <a:cubicBezTo>
                    <a:pt x="16716" y="586"/>
                    <a:pt x="16318" y="649"/>
                    <a:pt x="15921" y="691"/>
                  </a:cubicBezTo>
                  <a:cubicBezTo>
                    <a:pt x="16130" y="586"/>
                    <a:pt x="16381" y="482"/>
                    <a:pt x="16632" y="419"/>
                  </a:cubicBezTo>
                  <a:cubicBezTo>
                    <a:pt x="16913" y="345"/>
                    <a:pt x="17196" y="313"/>
                    <a:pt x="17479" y="313"/>
                  </a:cubicBezTo>
                  <a:cubicBezTo>
                    <a:pt x="18399" y="313"/>
                    <a:pt x="19320" y="653"/>
                    <a:pt x="20168" y="1005"/>
                  </a:cubicBezTo>
                  <a:cubicBezTo>
                    <a:pt x="24625" y="2825"/>
                    <a:pt x="28852" y="5294"/>
                    <a:pt x="33036" y="7700"/>
                  </a:cubicBezTo>
                  <a:cubicBezTo>
                    <a:pt x="35003" y="8851"/>
                    <a:pt x="36991" y="10002"/>
                    <a:pt x="38979" y="11174"/>
                  </a:cubicBezTo>
                  <a:cubicBezTo>
                    <a:pt x="40046" y="11801"/>
                    <a:pt x="41259" y="12450"/>
                    <a:pt x="41573" y="13768"/>
                  </a:cubicBezTo>
                  <a:cubicBezTo>
                    <a:pt x="41845" y="14919"/>
                    <a:pt x="41322" y="16028"/>
                    <a:pt x="40820" y="17032"/>
                  </a:cubicBezTo>
                  <a:cubicBezTo>
                    <a:pt x="39062" y="20527"/>
                    <a:pt x="37137" y="23916"/>
                    <a:pt x="35108" y="27264"/>
                  </a:cubicBezTo>
                  <a:cubicBezTo>
                    <a:pt x="35108" y="27264"/>
                    <a:pt x="35087" y="27243"/>
                    <a:pt x="35087" y="27222"/>
                  </a:cubicBezTo>
                  <a:cubicBezTo>
                    <a:pt x="35045" y="27201"/>
                    <a:pt x="35024" y="27180"/>
                    <a:pt x="34982" y="27180"/>
                  </a:cubicBezTo>
                  <a:cubicBezTo>
                    <a:pt x="34823" y="27080"/>
                    <a:pt x="34634" y="27030"/>
                    <a:pt x="34446" y="27030"/>
                  </a:cubicBezTo>
                  <a:cubicBezTo>
                    <a:pt x="34163" y="27030"/>
                    <a:pt x="33882" y="27143"/>
                    <a:pt x="33706" y="27369"/>
                  </a:cubicBezTo>
                  <a:cubicBezTo>
                    <a:pt x="33308" y="27871"/>
                    <a:pt x="33580" y="28645"/>
                    <a:pt x="34145" y="28833"/>
                  </a:cubicBezTo>
                  <a:cubicBezTo>
                    <a:pt x="34062" y="28980"/>
                    <a:pt x="33957" y="29147"/>
                    <a:pt x="33873" y="29294"/>
                  </a:cubicBezTo>
                  <a:cubicBezTo>
                    <a:pt x="33727" y="29189"/>
                    <a:pt x="33580" y="29084"/>
                    <a:pt x="33434" y="28980"/>
                  </a:cubicBezTo>
                  <a:cubicBezTo>
                    <a:pt x="33580" y="28959"/>
                    <a:pt x="33727" y="28917"/>
                    <a:pt x="33873" y="28875"/>
                  </a:cubicBezTo>
                  <a:cubicBezTo>
                    <a:pt x="33930" y="28875"/>
                    <a:pt x="33918" y="28789"/>
                    <a:pt x="33868" y="28789"/>
                  </a:cubicBezTo>
                  <a:cubicBezTo>
                    <a:pt x="33863" y="28789"/>
                    <a:pt x="33858" y="28790"/>
                    <a:pt x="33852" y="28791"/>
                  </a:cubicBezTo>
                  <a:cubicBezTo>
                    <a:pt x="33664" y="28812"/>
                    <a:pt x="33497" y="28854"/>
                    <a:pt x="33308" y="28896"/>
                  </a:cubicBezTo>
                  <a:cubicBezTo>
                    <a:pt x="33078" y="28729"/>
                    <a:pt x="32848" y="28603"/>
                    <a:pt x="32618" y="28457"/>
                  </a:cubicBezTo>
                  <a:cubicBezTo>
                    <a:pt x="32869" y="28415"/>
                    <a:pt x="33120" y="28415"/>
                    <a:pt x="33350" y="28415"/>
                  </a:cubicBezTo>
                  <a:cubicBezTo>
                    <a:pt x="33413" y="28415"/>
                    <a:pt x="33413" y="28331"/>
                    <a:pt x="33371" y="28331"/>
                  </a:cubicBezTo>
                  <a:cubicBezTo>
                    <a:pt x="33266" y="28317"/>
                    <a:pt x="33164" y="28310"/>
                    <a:pt x="33063" y="28310"/>
                  </a:cubicBezTo>
                  <a:cubicBezTo>
                    <a:pt x="32862" y="28310"/>
                    <a:pt x="32667" y="28338"/>
                    <a:pt x="32471" y="28394"/>
                  </a:cubicBezTo>
                  <a:cubicBezTo>
                    <a:pt x="32199" y="28247"/>
                    <a:pt x="31927" y="28122"/>
                    <a:pt x="31634" y="27996"/>
                  </a:cubicBezTo>
                  <a:cubicBezTo>
                    <a:pt x="32116" y="27955"/>
                    <a:pt x="32576" y="27913"/>
                    <a:pt x="33057" y="27871"/>
                  </a:cubicBezTo>
                  <a:cubicBezTo>
                    <a:pt x="33099" y="27871"/>
                    <a:pt x="33099" y="27787"/>
                    <a:pt x="33057" y="27787"/>
                  </a:cubicBezTo>
                  <a:cubicBezTo>
                    <a:pt x="32534" y="27808"/>
                    <a:pt x="32011" y="27871"/>
                    <a:pt x="31488" y="27955"/>
                  </a:cubicBezTo>
                  <a:cubicBezTo>
                    <a:pt x="31342" y="27892"/>
                    <a:pt x="31174" y="27850"/>
                    <a:pt x="31028" y="27808"/>
                  </a:cubicBezTo>
                  <a:cubicBezTo>
                    <a:pt x="31090" y="27703"/>
                    <a:pt x="31132" y="27599"/>
                    <a:pt x="31174" y="27473"/>
                  </a:cubicBezTo>
                  <a:cubicBezTo>
                    <a:pt x="31237" y="27348"/>
                    <a:pt x="31279" y="27201"/>
                    <a:pt x="31321" y="27055"/>
                  </a:cubicBezTo>
                  <a:lnTo>
                    <a:pt x="31342" y="27055"/>
                  </a:lnTo>
                  <a:cubicBezTo>
                    <a:pt x="31377" y="27059"/>
                    <a:pt x="31413" y="27060"/>
                    <a:pt x="31449" y="27060"/>
                  </a:cubicBezTo>
                  <a:cubicBezTo>
                    <a:pt x="31602" y="27060"/>
                    <a:pt x="31754" y="27030"/>
                    <a:pt x="31906" y="27013"/>
                  </a:cubicBezTo>
                  <a:cubicBezTo>
                    <a:pt x="32137" y="26992"/>
                    <a:pt x="32346" y="26950"/>
                    <a:pt x="32555" y="26929"/>
                  </a:cubicBezTo>
                  <a:cubicBezTo>
                    <a:pt x="32597" y="26908"/>
                    <a:pt x="32597" y="26846"/>
                    <a:pt x="32555" y="26846"/>
                  </a:cubicBezTo>
                  <a:cubicBezTo>
                    <a:pt x="32346" y="26866"/>
                    <a:pt x="32116" y="26887"/>
                    <a:pt x="31906" y="26908"/>
                  </a:cubicBezTo>
                  <a:cubicBezTo>
                    <a:pt x="31718" y="26929"/>
                    <a:pt x="31509" y="26929"/>
                    <a:pt x="31342" y="26992"/>
                  </a:cubicBezTo>
                  <a:cubicBezTo>
                    <a:pt x="31802" y="25255"/>
                    <a:pt x="30902" y="23665"/>
                    <a:pt x="29186" y="22975"/>
                  </a:cubicBezTo>
                  <a:cubicBezTo>
                    <a:pt x="28727" y="22788"/>
                    <a:pt x="28271" y="22696"/>
                    <a:pt x="27837" y="22696"/>
                  </a:cubicBezTo>
                  <a:cubicBezTo>
                    <a:pt x="26667" y="22696"/>
                    <a:pt x="25652" y="23361"/>
                    <a:pt x="25148" y="24628"/>
                  </a:cubicBezTo>
                  <a:cubicBezTo>
                    <a:pt x="25127" y="24690"/>
                    <a:pt x="25106" y="24732"/>
                    <a:pt x="25085" y="24795"/>
                  </a:cubicBezTo>
                  <a:cubicBezTo>
                    <a:pt x="25023" y="24690"/>
                    <a:pt x="24939" y="24586"/>
                    <a:pt x="24834" y="24502"/>
                  </a:cubicBezTo>
                  <a:cubicBezTo>
                    <a:pt x="24939" y="24481"/>
                    <a:pt x="25064" y="24460"/>
                    <a:pt x="25169" y="24418"/>
                  </a:cubicBezTo>
                  <a:cubicBezTo>
                    <a:pt x="25206" y="24418"/>
                    <a:pt x="25210" y="24352"/>
                    <a:pt x="25181" y="24352"/>
                  </a:cubicBezTo>
                  <a:cubicBezTo>
                    <a:pt x="25178" y="24352"/>
                    <a:pt x="25174" y="24353"/>
                    <a:pt x="25169" y="24356"/>
                  </a:cubicBezTo>
                  <a:cubicBezTo>
                    <a:pt x="25023" y="24377"/>
                    <a:pt x="24876" y="24397"/>
                    <a:pt x="24730" y="24418"/>
                  </a:cubicBezTo>
                  <a:cubicBezTo>
                    <a:pt x="24499" y="24251"/>
                    <a:pt x="24186" y="24146"/>
                    <a:pt x="23914" y="24021"/>
                  </a:cubicBezTo>
                  <a:cubicBezTo>
                    <a:pt x="24311" y="23979"/>
                    <a:pt x="24730" y="23937"/>
                    <a:pt x="25148" y="23874"/>
                  </a:cubicBezTo>
                  <a:cubicBezTo>
                    <a:pt x="25205" y="23874"/>
                    <a:pt x="25210" y="23788"/>
                    <a:pt x="25164" y="23788"/>
                  </a:cubicBezTo>
                  <a:cubicBezTo>
                    <a:pt x="25159" y="23788"/>
                    <a:pt x="25154" y="23789"/>
                    <a:pt x="25148" y="23791"/>
                  </a:cubicBezTo>
                  <a:cubicBezTo>
                    <a:pt x="24688" y="23833"/>
                    <a:pt x="24227" y="23895"/>
                    <a:pt x="23746" y="23958"/>
                  </a:cubicBezTo>
                  <a:cubicBezTo>
                    <a:pt x="23663" y="23916"/>
                    <a:pt x="23558" y="23874"/>
                    <a:pt x="23474" y="23833"/>
                  </a:cubicBezTo>
                  <a:cubicBezTo>
                    <a:pt x="23265" y="23728"/>
                    <a:pt x="23056" y="23623"/>
                    <a:pt x="22847" y="23519"/>
                  </a:cubicBezTo>
                  <a:cubicBezTo>
                    <a:pt x="23286" y="23519"/>
                    <a:pt x="23704" y="23519"/>
                    <a:pt x="24123" y="23498"/>
                  </a:cubicBezTo>
                  <a:cubicBezTo>
                    <a:pt x="24186" y="23498"/>
                    <a:pt x="24186" y="23414"/>
                    <a:pt x="24123" y="23414"/>
                  </a:cubicBezTo>
                  <a:cubicBezTo>
                    <a:pt x="23642" y="23414"/>
                    <a:pt x="23160" y="23414"/>
                    <a:pt x="22658" y="23435"/>
                  </a:cubicBezTo>
                  <a:lnTo>
                    <a:pt x="21779" y="22996"/>
                  </a:lnTo>
                  <a:cubicBezTo>
                    <a:pt x="22303" y="22954"/>
                    <a:pt x="22805" y="22933"/>
                    <a:pt x="23307" y="22891"/>
                  </a:cubicBezTo>
                  <a:cubicBezTo>
                    <a:pt x="23370" y="22870"/>
                    <a:pt x="23370" y="22786"/>
                    <a:pt x="23307" y="22786"/>
                  </a:cubicBezTo>
                  <a:cubicBezTo>
                    <a:pt x="22742" y="22828"/>
                    <a:pt x="22198" y="22870"/>
                    <a:pt x="21633" y="22912"/>
                  </a:cubicBezTo>
                  <a:lnTo>
                    <a:pt x="20754" y="22452"/>
                  </a:lnTo>
                  <a:cubicBezTo>
                    <a:pt x="21319" y="22452"/>
                    <a:pt x="21884" y="22410"/>
                    <a:pt x="22470" y="22326"/>
                  </a:cubicBezTo>
                  <a:cubicBezTo>
                    <a:pt x="22512" y="22326"/>
                    <a:pt x="22512" y="22263"/>
                    <a:pt x="22470" y="22263"/>
                  </a:cubicBezTo>
                  <a:cubicBezTo>
                    <a:pt x="21842" y="22305"/>
                    <a:pt x="21235" y="22347"/>
                    <a:pt x="20608" y="22389"/>
                  </a:cubicBezTo>
                  <a:cubicBezTo>
                    <a:pt x="20378" y="22284"/>
                    <a:pt x="20126" y="22159"/>
                    <a:pt x="19896" y="22033"/>
                  </a:cubicBezTo>
                  <a:cubicBezTo>
                    <a:pt x="20357" y="21949"/>
                    <a:pt x="20817" y="21887"/>
                    <a:pt x="21277" y="21887"/>
                  </a:cubicBezTo>
                  <a:cubicBezTo>
                    <a:pt x="21340" y="21887"/>
                    <a:pt x="21340" y="21782"/>
                    <a:pt x="21277" y="21782"/>
                  </a:cubicBezTo>
                  <a:cubicBezTo>
                    <a:pt x="20754" y="21782"/>
                    <a:pt x="20252" y="21845"/>
                    <a:pt x="19771" y="21970"/>
                  </a:cubicBezTo>
                  <a:cubicBezTo>
                    <a:pt x="19520" y="21845"/>
                    <a:pt x="19290" y="21719"/>
                    <a:pt x="19038" y="21594"/>
                  </a:cubicBezTo>
                  <a:cubicBezTo>
                    <a:pt x="19813" y="21426"/>
                    <a:pt x="20566" y="21280"/>
                    <a:pt x="21340" y="21175"/>
                  </a:cubicBezTo>
                  <a:cubicBezTo>
                    <a:pt x="21403" y="21175"/>
                    <a:pt x="21403" y="21092"/>
                    <a:pt x="21340" y="21092"/>
                  </a:cubicBezTo>
                  <a:cubicBezTo>
                    <a:pt x="20524" y="21175"/>
                    <a:pt x="19729" y="21322"/>
                    <a:pt x="18934" y="21531"/>
                  </a:cubicBezTo>
                  <a:cubicBezTo>
                    <a:pt x="18725" y="21426"/>
                    <a:pt x="18515" y="21322"/>
                    <a:pt x="18306" y="21217"/>
                  </a:cubicBezTo>
                  <a:cubicBezTo>
                    <a:pt x="18850" y="21175"/>
                    <a:pt x="19394" y="21112"/>
                    <a:pt x="19938" y="21050"/>
                  </a:cubicBezTo>
                  <a:cubicBezTo>
                    <a:pt x="20015" y="21050"/>
                    <a:pt x="20021" y="20943"/>
                    <a:pt x="19956" y="20943"/>
                  </a:cubicBezTo>
                  <a:cubicBezTo>
                    <a:pt x="19951" y="20943"/>
                    <a:pt x="19945" y="20943"/>
                    <a:pt x="19938" y="20945"/>
                  </a:cubicBezTo>
                  <a:cubicBezTo>
                    <a:pt x="19331" y="20987"/>
                    <a:pt x="18704" y="21050"/>
                    <a:pt x="18097" y="21112"/>
                  </a:cubicBezTo>
                  <a:cubicBezTo>
                    <a:pt x="17846" y="20987"/>
                    <a:pt x="17574" y="20861"/>
                    <a:pt x="17323" y="20736"/>
                  </a:cubicBezTo>
                  <a:cubicBezTo>
                    <a:pt x="17678" y="20694"/>
                    <a:pt x="18013" y="20673"/>
                    <a:pt x="18348" y="20631"/>
                  </a:cubicBezTo>
                  <a:cubicBezTo>
                    <a:pt x="18411" y="20610"/>
                    <a:pt x="18411" y="20527"/>
                    <a:pt x="18348" y="20527"/>
                  </a:cubicBezTo>
                  <a:cubicBezTo>
                    <a:pt x="17950" y="20548"/>
                    <a:pt x="17553" y="20589"/>
                    <a:pt x="17176" y="20652"/>
                  </a:cubicBezTo>
                  <a:cubicBezTo>
                    <a:pt x="16904" y="20506"/>
                    <a:pt x="16632" y="20380"/>
                    <a:pt x="16360" y="20234"/>
                  </a:cubicBezTo>
                  <a:cubicBezTo>
                    <a:pt x="16779" y="20213"/>
                    <a:pt x="17197" y="20171"/>
                    <a:pt x="17616" y="20150"/>
                  </a:cubicBezTo>
                  <a:cubicBezTo>
                    <a:pt x="17678" y="20129"/>
                    <a:pt x="17678" y="20045"/>
                    <a:pt x="17616" y="20045"/>
                  </a:cubicBezTo>
                  <a:cubicBezTo>
                    <a:pt x="17134" y="20045"/>
                    <a:pt x="16653" y="20087"/>
                    <a:pt x="16172" y="20150"/>
                  </a:cubicBezTo>
                  <a:cubicBezTo>
                    <a:pt x="15879" y="20004"/>
                    <a:pt x="15607" y="19836"/>
                    <a:pt x="15314" y="19711"/>
                  </a:cubicBezTo>
                  <a:cubicBezTo>
                    <a:pt x="15816" y="19690"/>
                    <a:pt x="16339" y="19669"/>
                    <a:pt x="16841" y="19627"/>
                  </a:cubicBezTo>
                  <a:cubicBezTo>
                    <a:pt x="16904" y="19627"/>
                    <a:pt x="16904" y="19522"/>
                    <a:pt x="16841" y="19522"/>
                  </a:cubicBezTo>
                  <a:cubicBezTo>
                    <a:pt x="16277" y="19543"/>
                    <a:pt x="15691" y="19564"/>
                    <a:pt x="15126" y="19606"/>
                  </a:cubicBezTo>
                  <a:cubicBezTo>
                    <a:pt x="14854" y="19480"/>
                    <a:pt x="14582" y="19334"/>
                    <a:pt x="14310" y="19208"/>
                  </a:cubicBezTo>
                  <a:cubicBezTo>
                    <a:pt x="14686" y="19188"/>
                    <a:pt x="15042" y="19146"/>
                    <a:pt x="15419" y="19104"/>
                  </a:cubicBezTo>
                  <a:cubicBezTo>
                    <a:pt x="15481" y="19083"/>
                    <a:pt x="15481" y="18999"/>
                    <a:pt x="15398" y="18999"/>
                  </a:cubicBezTo>
                  <a:cubicBezTo>
                    <a:pt x="14979" y="19041"/>
                    <a:pt x="14540" y="19062"/>
                    <a:pt x="14100" y="19104"/>
                  </a:cubicBezTo>
                  <a:cubicBezTo>
                    <a:pt x="13745" y="18936"/>
                    <a:pt x="13389" y="18748"/>
                    <a:pt x="13033" y="18581"/>
                  </a:cubicBezTo>
                  <a:cubicBezTo>
                    <a:pt x="13870" y="18497"/>
                    <a:pt x="14707" y="18434"/>
                    <a:pt x="15544" y="18371"/>
                  </a:cubicBezTo>
                  <a:cubicBezTo>
                    <a:pt x="15601" y="18371"/>
                    <a:pt x="15589" y="18285"/>
                    <a:pt x="15555" y="18285"/>
                  </a:cubicBezTo>
                  <a:cubicBezTo>
                    <a:pt x="15552" y="18285"/>
                    <a:pt x="15548" y="18286"/>
                    <a:pt x="15544" y="18288"/>
                  </a:cubicBezTo>
                  <a:cubicBezTo>
                    <a:pt x="14644" y="18309"/>
                    <a:pt x="13766" y="18392"/>
                    <a:pt x="12887" y="18497"/>
                  </a:cubicBezTo>
                  <a:cubicBezTo>
                    <a:pt x="12761" y="18455"/>
                    <a:pt x="12657" y="18392"/>
                    <a:pt x="12531" y="18330"/>
                  </a:cubicBezTo>
                  <a:cubicBezTo>
                    <a:pt x="12594" y="18267"/>
                    <a:pt x="12636" y="18183"/>
                    <a:pt x="12699" y="18099"/>
                  </a:cubicBezTo>
                  <a:cubicBezTo>
                    <a:pt x="13012" y="18037"/>
                    <a:pt x="13347" y="17995"/>
                    <a:pt x="13661" y="17932"/>
                  </a:cubicBezTo>
                  <a:cubicBezTo>
                    <a:pt x="13697" y="17914"/>
                    <a:pt x="13687" y="17865"/>
                    <a:pt x="13656" y="17865"/>
                  </a:cubicBezTo>
                  <a:cubicBezTo>
                    <a:pt x="13651" y="17865"/>
                    <a:pt x="13646" y="17866"/>
                    <a:pt x="13640" y="17869"/>
                  </a:cubicBezTo>
                  <a:cubicBezTo>
                    <a:pt x="13347" y="17911"/>
                    <a:pt x="13054" y="17953"/>
                    <a:pt x="12761" y="18016"/>
                  </a:cubicBezTo>
                  <a:cubicBezTo>
                    <a:pt x="12824" y="17869"/>
                    <a:pt x="12908" y="17723"/>
                    <a:pt x="12992" y="17576"/>
                  </a:cubicBezTo>
                  <a:cubicBezTo>
                    <a:pt x="12992" y="17535"/>
                    <a:pt x="13012" y="17493"/>
                    <a:pt x="13033" y="17472"/>
                  </a:cubicBezTo>
                  <a:cubicBezTo>
                    <a:pt x="13243" y="17430"/>
                    <a:pt x="13473" y="17388"/>
                    <a:pt x="13703" y="17367"/>
                  </a:cubicBezTo>
                  <a:cubicBezTo>
                    <a:pt x="13766" y="17367"/>
                    <a:pt x="13766" y="17283"/>
                    <a:pt x="13703" y="17283"/>
                  </a:cubicBezTo>
                  <a:cubicBezTo>
                    <a:pt x="13473" y="17283"/>
                    <a:pt x="13264" y="17304"/>
                    <a:pt x="13054" y="17367"/>
                  </a:cubicBezTo>
                  <a:cubicBezTo>
                    <a:pt x="13766" y="15526"/>
                    <a:pt x="13243" y="13350"/>
                    <a:pt x="11318" y="12492"/>
                  </a:cubicBezTo>
                  <a:cubicBezTo>
                    <a:pt x="10838" y="12276"/>
                    <a:pt x="10334" y="12175"/>
                    <a:pt x="9835" y="12175"/>
                  </a:cubicBezTo>
                  <a:cubicBezTo>
                    <a:pt x="8354" y="12175"/>
                    <a:pt x="6917" y="13061"/>
                    <a:pt x="6275" y="14438"/>
                  </a:cubicBezTo>
                  <a:cubicBezTo>
                    <a:pt x="5480" y="16175"/>
                    <a:pt x="6191" y="18225"/>
                    <a:pt x="7865" y="18999"/>
                  </a:cubicBezTo>
                  <a:cubicBezTo>
                    <a:pt x="7865" y="19062"/>
                    <a:pt x="7865" y="19125"/>
                    <a:pt x="7949" y="19167"/>
                  </a:cubicBezTo>
                  <a:cubicBezTo>
                    <a:pt x="8622" y="19439"/>
                    <a:pt x="9303" y="19591"/>
                    <a:pt x="9945" y="19591"/>
                  </a:cubicBezTo>
                  <a:cubicBezTo>
                    <a:pt x="10879" y="19591"/>
                    <a:pt x="11731" y="19270"/>
                    <a:pt x="12364" y="18539"/>
                  </a:cubicBezTo>
                  <a:cubicBezTo>
                    <a:pt x="12761" y="18748"/>
                    <a:pt x="13159" y="18957"/>
                    <a:pt x="13536" y="19167"/>
                  </a:cubicBezTo>
                  <a:cubicBezTo>
                    <a:pt x="13536" y="19188"/>
                    <a:pt x="13556" y="19208"/>
                    <a:pt x="13577" y="19208"/>
                  </a:cubicBezTo>
                  <a:lnTo>
                    <a:pt x="13640" y="19208"/>
                  </a:lnTo>
                  <a:cubicBezTo>
                    <a:pt x="17344" y="21154"/>
                    <a:pt x="21194" y="22870"/>
                    <a:pt x="24834" y="24795"/>
                  </a:cubicBezTo>
                  <a:cubicBezTo>
                    <a:pt x="24822" y="24790"/>
                    <a:pt x="24809" y="24788"/>
                    <a:pt x="24797" y="24788"/>
                  </a:cubicBezTo>
                  <a:cubicBezTo>
                    <a:pt x="24707" y="24788"/>
                    <a:pt x="24635" y="24910"/>
                    <a:pt x="24709" y="24983"/>
                  </a:cubicBezTo>
                  <a:lnTo>
                    <a:pt x="24792" y="25046"/>
                  </a:lnTo>
                  <a:cubicBezTo>
                    <a:pt x="24818" y="25072"/>
                    <a:pt x="24852" y="25090"/>
                    <a:pt x="24884" y="25090"/>
                  </a:cubicBezTo>
                  <a:cubicBezTo>
                    <a:pt x="24904" y="25090"/>
                    <a:pt x="24923" y="25083"/>
                    <a:pt x="24939" y="25067"/>
                  </a:cubicBezTo>
                  <a:cubicBezTo>
                    <a:pt x="24960" y="25046"/>
                    <a:pt x="24981" y="25046"/>
                    <a:pt x="25002" y="25025"/>
                  </a:cubicBezTo>
                  <a:lnTo>
                    <a:pt x="25002" y="25025"/>
                  </a:lnTo>
                  <a:cubicBezTo>
                    <a:pt x="24479" y="26741"/>
                    <a:pt x="25064" y="28206"/>
                    <a:pt x="26571" y="29084"/>
                  </a:cubicBezTo>
                  <a:cubicBezTo>
                    <a:pt x="26592" y="29126"/>
                    <a:pt x="26613" y="29147"/>
                    <a:pt x="26634" y="29189"/>
                  </a:cubicBezTo>
                  <a:cubicBezTo>
                    <a:pt x="27133" y="29515"/>
                    <a:pt x="27659" y="29661"/>
                    <a:pt x="28174" y="29661"/>
                  </a:cubicBezTo>
                  <a:cubicBezTo>
                    <a:pt x="29279" y="29661"/>
                    <a:pt x="30330" y="28989"/>
                    <a:pt x="30944" y="27975"/>
                  </a:cubicBezTo>
                  <a:cubicBezTo>
                    <a:pt x="31927" y="28415"/>
                    <a:pt x="32869" y="28896"/>
                    <a:pt x="33727" y="29587"/>
                  </a:cubicBezTo>
                  <a:cubicBezTo>
                    <a:pt x="33714" y="29665"/>
                    <a:pt x="33790" y="29727"/>
                    <a:pt x="33875" y="29727"/>
                  </a:cubicBezTo>
                  <a:cubicBezTo>
                    <a:pt x="33926" y="29727"/>
                    <a:pt x="33980" y="29704"/>
                    <a:pt x="34020" y="29649"/>
                  </a:cubicBezTo>
                  <a:cubicBezTo>
                    <a:pt x="36363" y="25862"/>
                    <a:pt x="38602" y="21970"/>
                    <a:pt x="40653" y="18016"/>
                  </a:cubicBezTo>
                  <a:cubicBezTo>
                    <a:pt x="41322" y="16739"/>
                    <a:pt x="42222" y="15233"/>
                    <a:pt x="41887" y="13726"/>
                  </a:cubicBezTo>
                  <a:cubicBezTo>
                    <a:pt x="41615" y="12471"/>
                    <a:pt x="40527" y="11718"/>
                    <a:pt x="39481" y="11111"/>
                  </a:cubicBezTo>
                  <a:cubicBezTo>
                    <a:pt x="35694" y="8851"/>
                    <a:pt x="31886" y="6612"/>
                    <a:pt x="28015" y="4520"/>
                  </a:cubicBezTo>
                  <a:cubicBezTo>
                    <a:pt x="25985" y="3411"/>
                    <a:pt x="23935" y="2365"/>
                    <a:pt x="21821" y="1402"/>
                  </a:cubicBezTo>
                  <a:cubicBezTo>
                    <a:pt x="20482" y="775"/>
                    <a:pt x="19018" y="1"/>
                    <a:pt x="17490" y="1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66"/>
            <p:cNvSpPr/>
            <p:nvPr/>
          </p:nvSpPr>
          <p:spPr>
            <a:xfrm>
              <a:off x="4534005" y="1476752"/>
              <a:ext cx="1333788" cy="948387"/>
            </a:xfrm>
            <a:custGeom>
              <a:avLst/>
              <a:gdLst/>
              <a:ahLst/>
              <a:cxnLst/>
              <a:rect l="l" t="t" r="r" b="b"/>
              <a:pathLst>
                <a:path w="23561" h="16753" extrusionOk="0">
                  <a:moveTo>
                    <a:pt x="3806" y="452"/>
                  </a:moveTo>
                  <a:cubicBezTo>
                    <a:pt x="3980" y="452"/>
                    <a:pt x="4156" y="499"/>
                    <a:pt x="4332" y="603"/>
                  </a:cubicBezTo>
                  <a:cubicBezTo>
                    <a:pt x="4349" y="609"/>
                    <a:pt x="4365" y="612"/>
                    <a:pt x="4381" y="612"/>
                  </a:cubicBezTo>
                  <a:cubicBezTo>
                    <a:pt x="4425" y="612"/>
                    <a:pt x="4463" y="592"/>
                    <a:pt x="4478" y="562"/>
                  </a:cubicBezTo>
                  <a:cubicBezTo>
                    <a:pt x="7931" y="3010"/>
                    <a:pt x="11885" y="4621"/>
                    <a:pt x="15735" y="6316"/>
                  </a:cubicBezTo>
                  <a:cubicBezTo>
                    <a:pt x="17681" y="7173"/>
                    <a:pt x="19773" y="8052"/>
                    <a:pt x="21510" y="9308"/>
                  </a:cubicBezTo>
                  <a:cubicBezTo>
                    <a:pt x="23561" y="10793"/>
                    <a:pt x="22598" y="11818"/>
                    <a:pt x="21678" y="13304"/>
                  </a:cubicBezTo>
                  <a:cubicBezTo>
                    <a:pt x="21050" y="14308"/>
                    <a:pt x="20422" y="15292"/>
                    <a:pt x="19794" y="16296"/>
                  </a:cubicBezTo>
                  <a:cubicBezTo>
                    <a:pt x="18372" y="15417"/>
                    <a:pt x="16949" y="14580"/>
                    <a:pt x="15505" y="13743"/>
                  </a:cubicBezTo>
                  <a:cubicBezTo>
                    <a:pt x="16677" y="11860"/>
                    <a:pt x="17890" y="9935"/>
                    <a:pt x="18916" y="7948"/>
                  </a:cubicBezTo>
                  <a:cubicBezTo>
                    <a:pt x="18957" y="7851"/>
                    <a:pt x="18880" y="7772"/>
                    <a:pt x="18799" y="7772"/>
                  </a:cubicBezTo>
                  <a:cubicBezTo>
                    <a:pt x="18757" y="7772"/>
                    <a:pt x="18714" y="7793"/>
                    <a:pt x="18685" y="7843"/>
                  </a:cubicBezTo>
                  <a:cubicBezTo>
                    <a:pt x="17472" y="9705"/>
                    <a:pt x="16384" y="11693"/>
                    <a:pt x="15317" y="13639"/>
                  </a:cubicBezTo>
                  <a:cubicBezTo>
                    <a:pt x="13999" y="12886"/>
                    <a:pt x="12659" y="12132"/>
                    <a:pt x="11320" y="11400"/>
                  </a:cubicBezTo>
                  <a:lnTo>
                    <a:pt x="11362" y="11316"/>
                  </a:lnTo>
                  <a:cubicBezTo>
                    <a:pt x="11392" y="11271"/>
                    <a:pt x="11357" y="11237"/>
                    <a:pt x="11320" y="11237"/>
                  </a:cubicBezTo>
                  <a:cubicBezTo>
                    <a:pt x="11307" y="11237"/>
                    <a:pt x="11295" y="11240"/>
                    <a:pt x="11284" y="11248"/>
                  </a:cubicBezTo>
                  <a:lnTo>
                    <a:pt x="11284" y="11248"/>
                  </a:lnTo>
                  <a:cubicBezTo>
                    <a:pt x="11908" y="10701"/>
                    <a:pt x="12242" y="9410"/>
                    <a:pt x="12576" y="8659"/>
                  </a:cubicBezTo>
                  <a:cubicBezTo>
                    <a:pt x="13015" y="7697"/>
                    <a:pt x="13475" y="6713"/>
                    <a:pt x="13894" y="5751"/>
                  </a:cubicBezTo>
                  <a:cubicBezTo>
                    <a:pt x="13936" y="5639"/>
                    <a:pt x="13847" y="5546"/>
                    <a:pt x="13759" y="5546"/>
                  </a:cubicBezTo>
                  <a:cubicBezTo>
                    <a:pt x="13715" y="5546"/>
                    <a:pt x="13671" y="5569"/>
                    <a:pt x="13643" y="5625"/>
                  </a:cubicBezTo>
                  <a:cubicBezTo>
                    <a:pt x="12764" y="7487"/>
                    <a:pt x="11864" y="9370"/>
                    <a:pt x="11111" y="11295"/>
                  </a:cubicBezTo>
                  <a:cubicBezTo>
                    <a:pt x="9333" y="10333"/>
                    <a:pt x="7533" y="9391"/>
                    <a:pt x="5734" y="8471"/>
                  </a:cubicBezTo>
                  <a:cubicBezTo>
                    <a:pt x="6487" y="6629"/>
                    <a:pt x="7366" y="4893"/>
                    <a:pt x="8391" y="3198"/>
                  </a:cubicBezTo>
                  <a:cubicBezTo>
                    <a:pt x="8449" y="3082"/>
                    <a:pt x="8347" y="2987"/>
                    <a:pt x="8244" y="2987"/>
                  </a:cubicBezTo>
                  <a:cubicBezTo>
                    <a:pt x="8198" y="2987"/>
                    <a:pt x="8151" y="3006"/>
                    <a:pt x="8119" y="3051"/>
                  </a:cubicBezTo>
                  <a:cubicBezTo>
                    <a:pt x="7052" y="4704"/>
                    <a:pt x="6173" y="6504"/>
                    <a:pt x="5524" y="8366"/>
                  </a:cubicBezTo>
                  <a:cubicBezTo>
                    <a:pt x="3767" y="7466"/>
                    <a:pt x="1988" y="6608"/>
                    <a:pt x="210" y="5772"/>
                  </a:cubicBezTo>
                  <a:cubicBezTo>
                    <a:pt x="231" y="5772"/>
                    <a:pt x="231" y="5751"/>
                    <a:pt x="231" y="5751"/>
                  </a:cubicBezTo>
                  <a:cubicBezTo>
                    <a:pt x="647" y="4710"/>
                    <a:pt x="2159" y="452"/>
                    <a:pt x="3806" y="452"/>
                  </a:cubicBezTo>
                  <a:close/>
                  <a:moveTo>
                    <a:pt x="4029" y="1"/>
                  </a:moveTo>
                  <a:cubicBezTo>
                    <a:pt x="3986" y="1"/>
                    <a:pt x="3949" y="35"/>
                    <a:pt x="3934" y="80"/>
                  </a:cubicBezTo>
                  <a:cubicBezTo>
                    <a:pt x="3846" y="57"/>
                    <a:pt x="3759" y="45"/>
                    <a:pt x="3672" y="45"/>
                  </a:cubicBezTo>
                  <a:cubicBezTo>
                    <a:pt x="1913" y="45"/>
                    <a:pt x="341" y="4671"/>
                    <a:pt x="22" y="5688"/>
                  </a:cubicBezTo>
                  <a:cubicBezTo>
                    <a:pt x="22" y="5730"/>
                    <a:pt x="42" y="5772"/>
                    <a:pt x="63" y="5792"/>
                  </a:cubicBezTo>
                  <a:cubicBezTo>
                    <a:pt x="22" y="5834"/>
                    <a:pt x="1" y="5939"/>
                    <a:pt x="105" y="5981"/>
                  </a:cubicBezTo>
                  <a:cubicBezTo>
                    <a:pt x="6801" y="9433"/>
                    <a:pt x="13392" y="13011"/>
                    <a:pt x="19962" y="16736"/>
                  </a:cubicBezTo>
                  <a:cubicBezTo>
                    <a:pt x="19985" y="16747"/>
                    <a:pt x="20007" y="16752"/>
                    <a:pt x="20028" y="16752"/>
                  </a:cubicBezTo>
                  <a:cubicBezTo>
                    <a:pt x="20158" y="16752"/>
                    <a:pt x="20231" y="16554"/>
                    <a:pt x="20087" y="16464"/>
                  </a:cubicBezTo>
                  <a:cubicBezTo>
                    <a:pt x="20087" y="16464"/>
                    <a:pt x="20066" y="16443"/>
                    <a:pt x="20045" y="16443"/>
                  </a:cubicBezTo>
                  <a:cubicBezTo>
                    <a:pt x="20778" y="15292"/>
                    <a:pt x="21489" y="14162"/>
                    <a:pt x="22222" y="13011"/>
                  </a:cubicBezTo>
                  <a:cubicBezTo>
                    <a:pt x="22598" y="12404"/>
                    <a:pt x="23226" y="11672"/>
                    <a:pt x="23268" y="10898"/>
                  </a:cubicBezTo>
                  <a:cubicBezTo>
                    <a:pt x="23310" y="10291"/>
                    <a:pt x="22933" y="9935"/>
                    <a:pt x="22494" y="9580"/>
                  </a:cubicBezTo>
                  <a:cubicBezTo>
                    <a:pt x="21385" y="8722"/>
                    <a:pt x="20066" y="8052"/>
                    <a:pt x="18832" y="7425"/>
                  </a:cubicBezTo>
                  <a:cubicBezTo>
                    <a:pt x="16426" y="6211"/>
                    <a:pt x="13936" y="5248"/>
                    <a:pt x="11488" y="4119"/>
                  </a:cubicBezTo>
                  <a:cubicBezTo>
                    <a:pt x="8914" y="2947"/>
                    <a:pt x="6508" y="1482"/>
                    <a:pt x="4081" y="18"/>
                  </a:cubicBezTo>
                  <a:cubicBezTo>
                    <a:pt x="4063" y="6"/>
                    <a:pt x="4046" y="1"/>
                    <a:pt x="4029" y="1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66"/>
            <p:cNvSpPr/>
            <p:nvPr/>
          </p:nvSpPr>
          <p:spPr>
            <a:xfrm>
              <a:off x="5439385" y="2703682"/>
              <a:ext cx="80216" cy="13303"/>
            </a:xfrm>
            <a:custGeom>
              <a:avLst/>
              <a:gdLst/>
              <a:ahLst/>
              <a:cxnLst/>
              <a:rect l="l" t="t" r="r" b="b"/>
              <a:pathLst>
                <a:path w="1417" h="235" extrusionOk="0">
                  <a:moveTo>
                    <a:pt x="1374" y="0"/>
                  </a:moveTo>
                  <a:cubicBezTo>
                    <a:pt x="914" y="21"/>
                    <a:pt x="475" y="63"/>
                    <a:pt x="56" y="168"/>
                  </a:cubicBezTo>
                  <a:cubicBezTo>
                    <a:pt x="0" y="168"/>
                    <a:pt x="27" y="234"/>
                    <a:pt x="63" y="234"/>
                  </a:cubicBezTo>
                  <a:cubicBezTo>
                    <a:pt x="68" y="234"/>
                    <a:pt x="72" y="233"/>
                    <a:pt x="77" y="231"/>
                  </a:cubicBezTo>
                  <a:cubicBezTo>
                    <a:pt x="495" y="147"/>
                    <a:pt x="935" y="105"/>
                    <a:pt x="1374" y="84"/>
                  </a:cubicBezTo>
                  <a:cubicBezTo>
                    <a:pt x="1416" y="84"/>
                    <a:pt x="1416" y="0"/>
                    <a:pt x="1374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7" name="Google Shape;847;p66"/>
          <p:cNvGrpSpPr/>
          <p:nvPr/>
        </p:nvGrpSpPr>
        <p:grpSpPr>
          <a:xfrm>
            <a:off x="3219375" y="3241875"/>
            <a:ext cx="1720316" cy="1069761"/>
            <a:chOff x="4572000" y="3215825"/>
            <a:chExt cx="1720316" cy="1069761"/>
          </a:xfrm>
        </p:grpSpPr>
        <p:sp>
          <p:nvSpPr>
            <p:cNvPr id="848" name="Google Shape;848;p66"/>
            <p:cNvSpPr/>
            <p:nvPr/>
          </p:nvSpPr>
          <p:spPr>
            <a:xfrm>
              <a:off x="4572000" y="3215825"/>
              <a:ext cx="1720316" cy="1069761"/>
            </a:xfrm>
            <a:custGeom>
              <a:avLst/>
              <a:gdLst/>
              <a:ahLst/>
              <a:cxnLst/>
              <a:rect l="l" t="t" r="r" b="b"/>
              <a:pathLst>
                <a:path w="22013" h="13689" extrusionOk="0">
                  <a:moveTo>
                    <a:pt x="10430" y="276"/>
                  </a:moveTo>
                  <a:cubicBezTo>
                    <a:pt x="10483" y="276"/>
                    <a:pt x="10535" y="276"/>
                    <a:pt x="10588" y="277"/>
                  </a:cubicBezTo>
                  <a:cubicBezTo>
                    <a:pt x="13726" y="319"/>
                    <a:pt x="17200" y="988"/>
                    <a:pt x="19062" y="3750"/>
                  </a:cubicBezTo>
                  <a:cubicBezTo>
                    <a:pt x="20882" y="6428"/>
                    <a:pt x="20799" y="9797"/>
                    <a:pt x="20276" y="12873"/>
                  </a:cubicBezTo>
                  <a:cubicBezTo>
                    <a:pt x="19962" y="12873"/>
                    <a:pt x="19648" y="12852"/>
                    <a:pt x="19355" y="12852"/>
                  </a:cubicBezTo>
                  <a:cubicBezTo>
                    <a:pt x="19397" y="12726"/>
                    <a:pt x="19439" y="12538"/>
                    <a:pt x="19418" y="12412"/>
                  </a:cubicBezTo>
                  <a:cubicBezTo>
                    <a:pt x="19405" y="12386"/>
                    <a:pt x="19368" y="12369"/>
                    <a:pt x="19337" y="12369"/>
                  </a:cubicBezTo>
                  <a:cubicBezTo>
                    <a:pt x="19317" y="12369"/>
                    <a:pt x="19300" y="12375"/>
                    <a:pt x="19292" y="12391"/>
                  </a:cubicBezTo>
                  <a:cubicBezTo>
                    <a:pt x="19229" y="12517"/>
                    <a:pt x="19208" y="12705"/>
                    <a:pt x="19229" y="12852"/>
                  </a:cubicBezTo>
                  <a:cubicBezTo>
                    <a:pt x="18811" y="12831"/>
                    <a:pt x="18413" y="12810"/>
                    <a:pt x="17995" y="12810"/>
                  </a:cubicBezTo>
                  <a:cubicBezTo>
                    <a:pt x="18079" y="12287"/>
                    <a:pt x="18141" y="11743"/>
                    <a:pt x="18079" y="11220"/>
                  </a:cubicBezTo>
                  <a:cubicBezTo>
                    <a:pt x="18079" y="11167"/>
                    <a:pt x="18047" y="11141"/>
                    <a:pt x="18013" y="11141"/>
                  </a:cubicBezTo>
                  <a:cubicBezTo>
                    <a:pt x="17979" y="11141"/>
                    <a:pt x="17943" y="11167"/>
                    <a:pt x="17932" y="11220"/>
                  </a:cubicBezTo>
                  <a:cubicBezTo>
                    <a:pt x="17911" y="11743"/>
                    <a:pt x="17890" y="12266"/>
                    <a:pt x="17827" y="12810"/>
                  </a:cubicBezTo>
                  <a:cubicBezTo>
                    <a:pt x="17430" y="12789"/>
                    <a:pt x="17011" y="12789"/>
                    <a:pt x="16614" y="12768"/>
                  </a:cubicBezTo>
                  <a:cubicBezTo>
                    <a:pt x="16593" y="12538"/>
                    <a:pt x="16614" y="12308"/>
                    <a:pt x="16635" y="12099"/>
                  </a:cubicBezTo>
                  <a:cubicBezTo>
                    <a:pt x="16635" y="12054"/>
                    <a:pt x="16605" y="12033"/>
                    <a:pt x="16574" y="12033"/>
                  </a:cubicBezTo>
                  <a:cubicBezTo>
                    <a:pt x="16547" y="12033"/>
                    <a:pt x="16519" y="12048"/>
                    <a:pt x="16509" y="12078"/>
                  </a:cubicBezTo>
                  <a:cubicBezTo>
                    <a:pt x="16447" y="12287"/>
                    <a:pt x="16426" y="12538"/>
                    <a:pt x="16467" y="12768"/>
                  </a:cubicBezTo>
                  <a:cubicBezTo>
                    <a:pt x="16007" y="12747"/>
                    <a:pt x="15547" y="12726"/>
                    <a:pt x="15066" y="12726"/>
                  </a:cubicBezTo>
                  <a:cubicBezTo>
                    <a:pt x="15107" y="12099"/>
                    <a:pt x="15170" y="11471"/>
                    <a:pt x="15149" y="10864"/>
                  </a:cubicBezTo>
                  <a:cubicBezTo>
                    <a:pt x="15149" y="10841"/>
                    <a:pt x="15130" y="10824"/>
                    <a:pt x="15110" y="10824"/>
                  </a:cubicBezTo>
                  <a:cubicBezTo>
                    <a:pt x="15093" y="10824"/>
                    <a:pt x="15075" y="10836"/>
                    <a:pt x="15066" y="10864"/>
                  </a:cubicBezTo>
                  <a:cubicBezTo>
                    <a:pt x="14919" y="11429"/>
                    <a:pt x="14919" y="12119"/>
                    <a:pt x="14961" y="12705"/>
                  </a:cubicBezTo>
                  <a:cubicBezTo>
                    <a:pt x="14459" y="12705"/>
                    <a:pt x="13936" y="12684"/>
                    <a:pt x="13413" y="12663"/>
                  </a:cubicBezTo>
                  <a:cubicBezTo>
                    <a:pt x="13434" y="12475"/>
                    <a:pt x="13434" y="12266"/>
                    <a:pt x="13413" y="12078"/>
                  </a:cubicBezTo>
                  <a:cubicBezTo>
                    <a:pt x="13402" y="12046"/>
                    <a:pt x="13376" y="12030"/>
                    <a:pt x="13350" y="12030"/>
                  </a:cubicBezTo>
                  <a:cubicBezTo>
                    <a:pt x="13324" y="12030"/>
                    <a:pt x="13298" y="12046"/>
                    <a:pt x="13287" y="12078"/>
                  </a:cubicBezTo>
                  <a:cubicBezTo>
                    <a:pt x="13266" y="12266"/>
                    <a:pt x="13266" y="12454"/>
                    <a:pt x="13287" y="12663"/>
                  </a:cubicBezTo>
                  <a:cubicBezTo>
                    <a:pt x="12848" y="12643"/>
                    <a:pt x="12408" y="12622"/>
                    <a:pt x="11969" y="12622"/>
                  </a:cubicBezTo>
                  <a:cubicBezTo>
                    <a:pt x="11948" y="12036"/>
                    <a:pt x="11969" y="11471"/>
                    <a:pt x="11948" y="10906"/>
                  </a:cubicBezTo>
                  <a:cubicBezTo>
                    <a:pt x="11948" y="10868"/>
                    <a:pt x="11910" y="10838"/>
                    <a:pt x="11876" y="10838"/>
                  </a:cubicBezTo>
                  <a:cubicBezTo>
                    <a:pt x="11853" y="10838"/>
                    <a:pt x="11831" y="10851"/>
                    <a:pt x="11822" y="10885"/>
                  </a:cubicBezTo>
                  <a:cubicBezTo>
                    <a:pt x="11739" y="11450"/>
                    <a:pt x="11781" y="12057"/>
                    <a:pt x="11864" y="12601"/>
                  </a:cubicBezTo>
                  <a:cubicBezTo>
                    <a:pt x="11425" y="12601"/>
                    <a:pt x="11006" y="12580"/>
                    <a:pt x="10567" y="12559"/>
                  </a:cubicBezTo>
                  <a:cubicBezTo>
                    <a:pt x="10567" y="12391"/>
                    <a:pt x="10588" y="12224"/>
                    <a:pt x="10609" y="12036"/>
                  </a:cubicBezTo>
                  <a:cubicBezTo>
                    <a:pt x="10609" y="12004"/>
                    <a:pt x="10583" y="11989"/>
                    <a:pt x="10554" y="11989"/>
                  </a:cubicBezTo>
                  <a:cubicBezTo>
                    <a:pt x="10525" y="11989"/>
                    <a:pt x="10494" y="12004"/>
                    <a:pt x="10483" y="12036"/>
                  </a:cubicBezTo>
                  <a:cubicBezTo>
                    <a:pt x="10441" y="12203"/>
                    <a:pt x="10441" y="12391"/>
                    <a:pt x="10441" y="12559"/>
                  </a:cubicBezTo>
                  <a:cubicBezTo>
                    <a:pt x="10086" y="12559"/>
                    <a:pt x="9730" y="12538"/>
                    <a:pt x="9374" y="12538"/>
                  </a:cubicBezTo>
                  <a:cubicBezTo>
                    <a:pt x="9395" y="11931"/>
                    <a:pt x="9374" y="11303"/>
                    <a:pt x="9333" y="10697"/>
                  </a:cubicBezTo>
                  <a:cubicBezTo>
                    <a:pt x="9333" y="10644"/>
                    <a:pt x="9291" y="10618"/>
                    <a:pt x="9249" y="10618"/>
                  </a:cubicBezTo>
                  <a:cubicBezTo>
                    <a:pt x="9207" y="10618"/>
                    <a:pt x="9165" y="10644"/>
                    <a:pt x="9165" y="10697"/>
                  </a:cubicBezTo>
                  <a:cubicBezTo>
                    <a:pt x="9186" y="11303"/>
                    <a:pt x="9207" y="11910"/>
                    <a:pt x="9249" y="12538"/>
                  </a:cubicBezTo>
                  <a:cubicBezTo>
                    <a:pt x="8809" y="12517"/>
                    <a:pt x="8370" y="12496"/>
                    <a:pt x="7910" y="12496"/>
                  </a:cubicBezTo>
                  <a:cubicBezTo>
                    <a:pt x="7931" y="12308"/>
                    <a:pt x="7931" y="12099"/>
                    <a:pt x="7931" y="11910"/>
                  </a:cubicBezTo>
                  <a:cubicBezTo>
                    <a:pt x="7931" y="11868"/>
                    <a:pt x="7894" y="11847"/>
                    <a:pt x="7857" y="11847"/>
                  </a:cubicBezTo>
                  <a:cubicBezTo>
                    <a:pt x="7821" y="11847"/>
                    <a:pt x="7784" y="11868"/>
                    <a:pt x="7784" y="11910"/>
                  </a:cubicBezTo>
                  <a:cubicBezTo>
                    <a:pt x="7784" y="12099"/>
                    <a:pt x="7784" y="12308"/>
                    <a:pt x="7805" y="12496"/>
                  </a:cubicBezTo>
                  <a:cubicBezTo>
                    <a:pt x="7428" y="12475"/>
                    <a:pt x="7031" y="12475"/>
                    <a:pt x="6654" y="12475"/>
                  </a:cubicBezTo>
                  <a:cubicBezTo>
                    <a:pt x="6717" y="11910"/>
                    <a:pt x="6759" y="11262"/>
                    <a:pt x="6654" y="10718"/>
                  </a:cubicBezTo>
                  <a:cubicBezTo>
                    <a:pt x="6646" y="10684"/>
                    <a:pt x="6624" y="10671"/>
                    <a:pt x="6601" y="10671"/>
                  </a:cubicBezTo>
                  <a:cubicBezTo>
                    <a:pt x="6566" y="10671"/>
                    <a:pt x="6529" y="10701"/>
                    <a:pt x="6529" y="10738"/>
                  </a:cubicBezTo>
                  <a:cubicBezTo>
                    <a:pt x="6466" y="11303"/>
                    <a:pt x="6508" y="11889"/>
                    <a:pt x="6508" y="12454"/>
                  </a:cubicBezTo>
                  <a:lnTo>
                    <a:pt x="5524" y="12454"/>
                  </a:lnTo>
                  <a:cubicBezTo>
                    <a:pt x="5503" y="12266"/>
                    <a:pt x="5483" y="12099"/>
                    <a:pt x="5483" y="11910"/>
                  </a:cubicBezTo>
                  <a:cubicBezTo>
                    <a:pt x="5483" y="11874"/>
                    <a:pt x="5447" y="11851"/>
                    <a:pt x="5414" y="11851"/>
                  </a:cubicBezTo>
                  <a:cubicBezTo>
                    <a:pt x="5389" y="11851"/>
                    <a:pt x="5366" y="11863"/>
                    <a:pt x="5357" y="11889"/>
                  </a:cubicBezTo>
                  <a:cubicBezTo>
                    <a:pt x="5315" y="12078"/>
                    <a:pt x="5336" y="12266"/>
                    <a:pt x="5378" y="12454"/>
                  </a:cubicBezTo>
                  <a:cubicBezTo>
                    <a:pt x="4980" y="12454"/>
                    <a:pt x="4583" y="12433"/>
                    <a:pt x="4206" y="12433"/>
                  </a:cubicBezTo>
                  <a:cubicBezTo>
                    <a:pt x="4185" y="12203"/>
                    <a:pt x="4164" y="11973"/>
                    <a:pt x="4164" y="11743"/>
                  </a:cubicBezTo>
                  <a:cubicBezTo>
                    <a:pt x="4185" y="11450"/>
                    <a:pt x="4227" y="11157"/>
                    <a:pt x="4185" y="10864"/>
                  </a:cubicBezTo>
                  <a:cubicBezTo>
                    <a:pt x="4185" y="10828"/>
                    <a:pt x="4157" y="10805"/>
                    <a:pt x="4129" y="10805"/>
                  </a:cubicBezTo>
                  <a:cubicBezTo>
                    <a:pt x="4109" y="10805"/>
                    <a:pt x="4089" y="10817"/>
                    <a:pt x="4081" y="10843"/>
                  </a:cubicBezTo>
                  <a:cubicBezTo>
                    <a:pt x="3913" y="11324"/>
                    <a:pt x="3976" y="11931"/>
                    <a:pt x="4039" y="12433"/>
                  </a:cubicBezTo>
                  <a:cubicBezTo>
                    <a:pt x="3641" y="12433"/>
                    <a:pt x="3244" y="12433"/>
                    <a:pt x="2867" y="12454"/>
                  </a:cubicBezTo>
                  <a:cubicBezTo>
                    <a:pt x="2888" y="12266"/>
                    <a:pt x="2888" y="12078"/>
                    <a:pt x="2867" y="11889"/>
                  </a:cubicBezTo>
                  <a:cubicBezTo>
                    <a:pt x="2858" y="11863"/>
                    <a:pt x="2835" y="11851"/>
                    <a:pt x="2811" y="11851"/>
                  </a:cubicBezTo>
                  <a:cubicBezTo>
                    <a:pt x="2777" y="11851"/>
                    <a:pt x="2742" y="11874"/>
                    <a:pt x="2742" y="11910"/>
                  </a:cubicBezTo>
                  <a:cubicBezTo>
                    <a:pt x="2742" y="12099"/>
                    <a:pt x="2721" y="12266"/>
                    <a:pt x="2700" y="12454"/>
                  </a:cubicBezTo>
                  <a:lnTo>
                    <a:pt x="1863" y="12454"/>
                  </a:lnTo>
                  <a:cubicBezTo>
                    <a:pt x="1926" y="11868"/>
                    <a:pt x="1926" y="11241"/>
                    <a:pt x="1905" y="10655"/>
                  </a:cubicBezTo>
                  <a:cubicBezTo>
                    <a:pt x="1905" y="10602"/>
                    <a:pt x="1868" y="10576"/>
                    <a:pt x="1831" y="10576"/>
                  </a:cubicBezTo>
                  <a:cubicBezTo>
                    <a:pt x="1795" y="10576"/>
                    <a:pt x="1758" y="10602"/>
                    <a:pt x="1758" y="10655"/>
                  </a:cubicBezTo>
                  <a:cubicBezTo>
                    <a:pt x="1716" y="11241"/>
                    <a:pt x="1695" y="11868"/>
                    <a:pt x="1737" y="12454"/>
                  </a:cubicBezTo>
                  <a:cubicBezTo>
                    <a:pt x="1382" y="12454"/>
                    <a:pt x="1026" y="12454"/>
                    <a:pt x="649" y="12475"/>
                  </a:cubicBezTo>
                  <a:cubicBezTo>
                    <a:pt x="649" y="12224"/>
                    <a:pt x="628" y="11952"/>
                    <a:pt x="628" y="11701"/>
                  </a:cubicBezTo>
                  <a:cubicBezTo>
                    <a:pt x="649" y="11680"/>
                    <a:pt x="649" y="11659"/>
                    <a:pt x="628" y="11659"/>
                  </a:cubicBezTo>
                  <a:cubicBezTo>
                    <a:pt x="628" y="11638"/>
                    <a:pt x="628" y="11617"/>
                    <a:pt x="628" y="11596"/>
                  </a:cubicBezTo>
                  <a:cubicBezTo>
                    <a:pt x="733" y="11492"/>
                    <a:pt x="858" y="11387"/>
                    <a:pt x="963" y="11303"/>
                  </a:cubicBezTo>
                  <a:cubicBezTo>
                    <a:pt x="1089" y="11178"/>
                    <a:pt x="1214" y="11052"/>
                    <a:pt x="1340" y="10927"/>
                  </a:cubicBezTo>
                  <a:cubicBezTo>
                    <a:pt x="1372" y="10895"/>
                    <a:pt x="1342" y="10850"/>
                    <a:pt x="1308" y="10850"/>
                  </a:cubicBezTo>
                  <a:cubicBezTo>
                    <a:pt x="1297" y="10850"/>
                    <a:pt x="1287" y="10854"/>
                    <a:pt x="1277" y="10864"/>
                  </a:cubicBezTo>
                  <a:cubicBezTo>
                    <a:pt x="1172" y="10969"/>
                    <a:pt x="1047" y="11094"/>
                    <a:pt x="921" y="11199"/>
                  </a:cubicBezTo>
                  <a:cubicBezTo>
                    <a:pt x="838" y="11303"/>
                    <a:pt x="712" y="11387"/>
                    <a:pt x="628" y="11471"/>
                  </a:cubicBezTo>
                  <a:cubicBezTo>
                    <a:pt x="628" y="11324"/>
                    <a:pt x="628" y="11157"/>
                    <a:pt x="628" y="10990"/>
                  </a:cubicBezTo>
                  <a:cubicBezTo>
                    <a:pt x="1047" y="10655"/>
                    <a:pt x="1444" y="10299"/>
                    <a:pt x="1821" y="9902"/>
                  </a:cubicBezTo>
                  <a:cubicBezTo>
                    <a:pt x="1838" y="9885"/>
                    <a:pt x="1814" y="9854"/>
                    <a:pt x="1782" y="9854"/>
                  </a:cubicBezTo>
                  <a:cubicBezTo>
                    <a:pt x="1774" y="9854"/>
                    <a:pt x="1766" y="9856"/>
                    <a:pt x="1758" y="9860"/>
                  </a:cubicBezTo>
                  <a:cubicBezTo>
                    <a:pt x="1402" y="10215"/>
                    <a:pt x="1026" y="10550"/>
                    <a:pt x="628" y="10885"/>
                  </a:cubicBezTo>
                  <a:cubicBezTo>
                    <a:pt x="649" y="10676"/>
                    <a:pt x="649" y="10466"/>
                    <a:pt x="670" y="10236"/>
                  </a:cubicBezTo>
                  <a:cubicBezTo>
                    <a:pt x="1089" y="9839"/>
                    <a:pt x="1486" y="9441"/>
                    <a:pt x="1905" y="9044"/>
                  </a:cubicBezTo>
                  <a:cubicBezTo>
                    <a:pt x="1936" y="9028"/>
                    <a:pt x="1920" y="8988"/>
                    <a:pt x="1892" y="8988"/>
                  </a:cubicBezTo>
                  <a:cubicBezTo>
                    <a:pt x="1883" y="8988"/>
                    <a:pt x="1873" y="8992"/>
                    <a:pt x="1863" y="9002"/>
                  </a:cubicBezTo>
                  <a:cubicBezTo>
                    <a:pt x="1444" y="9358"/>
                    <a:pt x="1047" y="9755"/>
                    <a:pt x="670" y="10174"/>
                  </a:cubicBezTo>
                  <a:cubicBezTo>
                    <a:pt x="712" y="9839"/>
                    <a:pt x="754" y="9504"/>
                    <a:pt x="796" y="9169"/>
                  </a:cubicBezTo>
                  <a:lnTo>
                    <a:pt x="817" y="9169"/>
                  </a:lnTo>
                  <a:cubicBezTo>
                    <a:pt x="1256" y="8772"/>
                    <a:pt x="1695" y="8374"/>
                    <a:pt x="2135" y="7956"/>
                  </a:cubicBezTo>
                  <a:cubicBezTo>
                    <a:pt x="2169" y="7921"/>
                    <a:pt x="2133" y="7887"/>
                    <a:pt x="2096" y="7887"/>
                  </a:cubicBezTo>
                  <a:cubicBezTo>
                    <a:pt x="2088" y="7887"/>
                    <a:pt x="2080" y="7889"/>
                    <a:pt x="2072" y="7893"/>
                  </a:cubicBezTo>
                  <a:cubicBezTo>
                    <a:pt x="1654" y="8290"/>
                    <a:pt x="1235" y="8667"/>
                    <a:pt x="817" y="9065"/>
                  </a:cubicBezTo>
                  <a:cubicBezTo>
                    <a:pt x="879" y="8709"/>
                    <a:pt x="942" y="8374"/>
                    <a:pt x="1026" y="8018"/>
                  </a:cubicBezTo>
                  <a:cubicBezTo>
                    <a:pt x="1047" y="8039"/>
                    <a:pt x="1047" y="8039"/>
                    <a:pt x="1068" y="8039"/>
                  </a:cubicBezTo>
                  <a:cubicBezTo>
                    <a:pt x="1695" y="7537"/>
                    <a:pt x="2302" y="7035"/>
                    <a:pt x="2909" y="6512"/>
                  </a:cubicBezTo>
                  <a:cubicBezTo>
                    <a:pt x="2943" y="6478"/>
                    <a:pt x="2908" y="6444"/>
                    <a:pt x="2871" y="6444"/>
                  </a:cubicBezTo>
                  <a:cubicBezTo>
                    <a:pt x="2862" y="6444"/>
                    <a:pt x="2854" y="6445"/>
                    <a:pt x="2846" y="6449"/>
                  </a:cubicBezTo>
                  <a:cubicBezTo>
                    <a:pt x="2239" y="6951"/>
                    <a:pt x="1633" y="7474"/>
                    <a:pt x="1047" y="7977"/>
                  </a:cubicBezTo>
                  <a:cubicBezTo>
                    <a:pt x="1110" y="7705"/>
                    <a:pt x="1193" y="7433"/>
                    <a:pt x="1277" y="7161"/>
                  </a:cubicBezTo>
                  <a:cubicBezTo>
                    <a:pt x="1988" y="6596"/>
                    <a:pt x="2700" y="6052"/>
                    <a:pt x="3432" y="5528"/>
                  </a:cubicBezTo>
                  <a:cubicBezTo>
                    <a:pt x="3448" y="5496"/>
                    <a:pt x="3440" y="5452"/>
                    <a:pt x="3416" y="5452"/>
                  </a:cubicBezTo>
                  <a:cubicBezTo>
                    <a:pt x="3409" y="5452"/>
                    <a:pt x="3400" y="5456"/>
                    <a:pt x="3390" y="5466"/>
                  </a:cubicBezTo>
                  <a:cubicBezTo>
                    <a:pt x="2679" y="5968"/>
                    <a:pt x="1988" y="6491"/>
                    <a:pt x="1319" y="7056"/>
                  </a:cubicBezTo>
                  <a:cubicBezTo>
                    <a:pt x="1423" y="6742"/>
                    <a:pt x="1528" y="6449"/>
                    <a:pt x="1654" y="6156"/>
                  </a:cubicBezTo>
                  <a:cubicBezTo>
                    <a:pt x="2323" y="5675"/>
                    <a:pt x="2993" y="5173"/>
                    <a:pt x="3641" y="4692"/>
                  </a:cubicBezTo>
                  <a:cubicBezTo>
                    <a:pt x="3658" y="4657"/>
                    <a:pt x="3648" y="4623"/>
                    <a:pt x="3620" y="4623"/>
                  </a:cubicBezTo>
                  <a:cubicBezTo>
                    <a:pt x="3614" y="4623"/>
                    <a:pt x="3607" y="4625"/>
                    <a:pt x="3599" y="4629"/>
                  </a:cubicBezTo>
                  <a:cubicBezTo>
                    <a:pt x="2972" y="5089"/>
                    <a:pt x="2323" y="5570"/>
                    <a:pt x="1695" y="6052"/>
                  </a:cubicBezTo>
                  <a:cubicBezTo>
                    <a:pt x="1821" y="5780"/>
                    <a:pt x="1967" y="5508"/>
                    <a:pt x="2114" y="5236"/>
                  </a:cubicBezTo>
                  <a:cubicBezTo>
                    <a:pt x="2993" y="4524"/>
                    <a:pt x="3892" y="3855"/>
                    <a:pt x="4834" y="3227"/>
                  </a:cubicBezTo>
                  <a:cubicBezTo>
                    <a:pt x="4870" y="3191"/>
                    <a:pt x="4844" y="3139"/>
                    <a:pt x="4809" y="3139"/>
                  </a:cubicBezTo>
                  <a:cubicBezTo>
                    <a:pt x="4804" y="3139"/>
                    <a:pt x="4798" y="3140"/>
                    <a:pt x="4792" y="3143"/>
                  </a:cubicBezTo>
                  <a:cubicBezTo>
                    <a:pt x="3871" y="3729"/>
                    <a:pt x="3014" y="4357"/>
                    <a:pt x="2198" y="5068"/>
                  </a:cubicBezTo>
                  <a:cubicBezTo>
                    <a:pt x="2281" y="4922"/>
                    <a:pt x="2365" y="4775"/>
                    <a:pt x="2449" y="4650"/>
                  </a:cubicBezTo>
                  <a:cubicBezTo>
                    <a:pt x="2553" y="4482"/>
                    <a:pt x="2658" y="4315"/>
                    <a:pt x="2762" y="4168"/>
                  </a:cubicBezTo>
                  <a:cubicBezTo>
                    <a:pt x="2762" y="4168"/>
                    <a:pt x="2762" y="4168"/>
                    <a:pt x="2783" y="4148"/>
                  </a:cubicBezTo>
                  <a:cubicBezTo>
                    <a:pt x="3830" y="3269"/>
                    <a:pt x="4939" y="2453"/>
                    <a:pt x="6089" y="1679"/>
                  </a:cubicBezTo>
                  <a:cubicBezTo>
                    <a:pt x="6123" y="1662"/>
                    <a:pt x="6102" y="1604"/>
                    <a:pt x="6071" y="1604"/>
                  </a:cubicBezTo>
                  <a:cubicBezTo>
                    <a:pt x="6064" y="1604"/>
                    <a:pt x="6056" y="1608"/>
                    <a:pt x="6047" y="1616"/>
                  </a:cubicBezTo>
                  <a:cubicBezTo>
                    <a:pt x="4939" y="2285"/>
                    <a:pt x="3913" y="3059"/>
                    <a:pt x="2951" y="3917"/>
                  </a:cubicBezTo>
                  <a:cubicBezTo>
                    <a:pt x="4761" y="1490"/>
                    <a:pt x="7341" y="276"/>
                    <a:pt x="10430" y="276"/>
                  </a:cubicBezTo>
                  <a:close/>
                  <a:moveTo>
                    <a:pt x="733" y="12705"/>
                  </a:moveTo>
                  <a:lnTo>
                    <a:pt x="733" y="12705"/>
                  </a:lnTo>
                  <a:cubicBezTo>
                    <a:pt x="7240" y="12831"/>
                    <a:pt x="13768" y="12977"/>
                    <a:pt x="20276" y="13145"/>
                  </a:cubicBezTo>
                  <a:lnTo>
                    <a:pt x="20317" y="13145"/>
                  </a:lnTo>
                  <a:cubicBezTo>
                    <a:pt x="20380" y="13249"/>
                    <a:pt x="20464" y="13354"/>
                    <a:pt x="20548" y="13459"/>
                  </a:cubicBezTo>
                  <a:cubicBezTo>
                    <a:pt x="17242" y="13354"/>
                    <a:pt x="13957" y="13291"/>
                    <a:pt x="10651" y="13187"/>
                  </a:cubicBezTo>
                  <a:cubicBezTo>
                    <a:pt x="9081" y="13145"/>
                    <a:pt x="7512" y="13103"/>
                    <a:pt x="5922" y="13061"/>
                  </a:cubicBezTo>
                  <a:cubicBezTo>
                    <a:pt x="5869" y="13060"/>
                    <a:pt x="5816" y="13060"/>
                    <a:pt x="5763" y="13060"/>
                  </a:cubicBezTo>
                  <a:cubicBezTo>
                    <a:pt x="4767" y="13060"/>
                    <a:pt x="3727" y="13174"/>
                    <a:pt x="2706" y="13174"/>
                  </a:cubicBezTo>
                  <a:cubicBezTo>
                    <a:pt x="2122" y="13174"/>
                    <a:pt x="1544" y="13137"/>
                    <a:pt x="984" y="13019"/>
                  </a:cubicBezTo>
                  <a:cubicBezTo>
                    <a:pt x="942" y="12915"/>
                    <a:pt x="879" y="12852"/>
                    <a:pt x="796" y="12789"/>
                  </a:cubicBezTo>
                  <a:cubicBezTo>
                    <a:pt x="796" y="12768"/>
                    <a:pt x="754" y="12726"/>
                    <a:pt x="733" y="12705"/>
                  </a:cubicBezTo>
                  <a:close/>
                  <a:moveTo>
                    <a:pt x="17555" y="1825"/>
                  </a:moveTo>
                  <a:lnTo>
                    <a:pt x="17555" y="1825"/>
                  </a:lnTo>
                  <a:cubicBezTo>
                    <a:pt x="21322" y="4022"/>
                    <a:pt x="21468" y="9483"/>
                    <a:pt x="20799" y="13479"/>
                  </a:cubicBezTo>
                  <a:cubicBezTo>
                    <a:pt x="20778" y="13459"/>
                    <a:pt x="20778" y="13459"/>
                    <a:pt x="20757" y="13459"/>
                  </a:cubicBezTo>
                  <a:cubicBezTo>
                    <a:pt x="20673" y="13312"/>
                    <a:pt x="20548" y="13187"/>
                    <a:pt x="20422" y="13040"/>
                  </a:cubicBezTo>
                  <a:cubicBezTo>
                    <a:pt x="20485" y="13040"/>
                    <a:pt x="20527" y="13019"/>
                    <a:pt x="20527" y="12956"/>
                  </a:cubicBezTo>
                  <a:cubicBezTo>
                    <a:pt x="21113" y="9734"/>
                    <a:pt x="21175" y="6219"/>
                    <a:pt x="19208" y="3436"/>
                  </a:cubicBezTo>
                  <a:cubicBezTo>
                    <a:pt x="18727" y="2787"/>
                    <a:pt x="18183" y="2264"/>
                    <a:pt x="17555" y="1825"/>
                  </a:cubicBezTo>
                  <a:close/>
                  <a:moveTo>
                    <a:pt x="10509" y="0"/>
                  </a:moveTo>
                  <a:cubicBezTo>
                    <a:pt x="7323" y="0"/>
                    <a:pt x="4580" y="1183"/>
                    <a:pt x="2679" y="3813"/>
                  </a:cubicBezTo>
                  <a:cubicBezTo>
                    <a:pt x="900" y="6303"/>
                    <a:pt x="1" y="9525"/>
                    <a:pt x="482" y="12559"/>
                  </a:cubicBezTo>
                  <a:cubicBezTo>
                    <a:pt x="461" y="12663"/>
                    <a:pt x="545" y="12726"/>
                    <a:pt x="607" y="12789"/>
                  </a:cubicBezTo>
                  <a:cubicBezTo>
                    <a:pt x="691" y="12894"/>
                    <a:pt x="775" y="13019"/>
                    <a:pt x="879" y="13082"/>
                  </a:cubicBezTo>
                  <a:cubicBezTo>
                    <a:pt x="879" y="13103"/>
                    <a:pt x="900" y="13145"/>
                    <a:pt x="921" y="13145"/>
                  </a:cubicBezTo>
                  <a:cubicBezTo>
                    <a:pt x="1437" y="13292"/>
                    <a:pt x="1969" y="13337"/>
                    <a:pt x="2505" y="13337"/>
                  </a:cubicBezTo>
                  <a:cubicBezTo>
                    <a:pt x="3340" y="13337"/>
                    <a:pt x="4186" y="13228"/>
                    <a:pt x="5001" y="13228"/>
                  </a:cubicBezTo>
                  <a:cubicBezTo>
                    <a:pt x="6717" y="13228"/>
                    <a:pt x="8433" y="13312"/>
                    <a:pt x="10149" y="13354"/>
                  </a:cubicBezTo>
                  <a:cubicBezTo>
                    <a:pt x="13706" y="13479"/>
                    <a:pt x="17283" y="13605"/>
                    <a:pt x="20840" y="13689"/>
                  </a:cubicBezTo>
                  <a:cubicBezTo>
                    <a:pt x="20966" y="13689"/>
                    <a:pt x="20987" y="13542"/>
                    <a:pt x="20903" y="13500"/>
                  </a:cubicBezTo>
                  <a:cubicBezTo>
                    <a:pt x="22012" y="9169"/>
                    <a:pt x="21196" y="2453"/>
                    <a:pt x="16195" y="1051"/>
                  </a:cubicBezTo>
                  <a:cubicBezTo>
                    <a:pt x="14542" y="319"/>
                    <a:pt x="12638" y="67"/>
                    <a:pt x="10839" y="5"/>
                  </a:cubicBezTo>
                  <a:cubicBezTo>
                    <a:pt x="10729" y="2"/>
                    <a:pt x="10619" y="0"/>
                    <a:pt x="10509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66"/>
            <p:cNvSpPr/>
            <p:nvPr/>
          </p:nvSpPr>
          <p:spPr>
            <a:xfrm>
              <a:off x="4889208" y="3453162"/>
              <a:ext cx="1062996" cy="572430"/>
            </a:xfrm>
            <a:custGeom>
              <a:avLst/>
              <a:gdLst/>
              <a:ahLst/>
              <a:cxnLst/>
              <a:rect l="l" t="t" r="r" b="b"/>
              <a:pathLst>
                <a:path w="13602" h="7325" extrusionOk="0">
                  <a:moveTo>
                    <a:pt x="6841" y="264"/>
                  </a:moveTo>
                  <a:cubicBezTo>
                    <a:pt x="7011" y="264"/>
                    <a:pt x="7179" y="268"/>
                    <a:pt x="7345" y="274"/>
                  </a:cubicBezTo>
                  <a:cubicBezTo>
                    <a:pt x="8977" y="336"/>
                    <a:pt x="10902" y="713"/>
                    <a:pt x="12053" y="1968"/>
                  </a:cubicBezTo>
                  <a:cubicBezTo>
                    <a:pt x="10573" y="1086"/>
                    <a:pt x="8890" y="600"/>
                    <a:pt x="7187" y="600"/>
                  </a:cubicBezTo>
                  <a:cubicBezTo>
                    <a:pt x="6506" y="600"/>
                    <a:pt x="5823" y="677"/>
                    <a:pt x="5148" y="839"/>
                  </a:cubicBezTo>
                  <a:cubicBezTo>
                    <a:pt x="3997" y="1090"/>
                    <a:pt x="2784" y="1550"/>
                    <a:pt x="2072" y="2512"/>
                  </a:cubicBezTo>
                  <a:cubicBezTo>
                    <a:pt x="1298" y="3580"/>
                    <a:pt x="712" y="5170"/>
                    <a:pt x="817" y="6488"/>
                  </a:cubicBezTo>
                  <a:cubicBezTo>
                    <a:pt x="712" y="6488"/>
                    <a:pt x="608" y="6488"/>
                    <a:pt x="503" y="6509"/>
                  </a:cubicBezTo>
                  <a:cubicBezTo>
                    <a:pt x="440" y="4751"/>
                    <a:pt x="1026" y="2994"/>
                    <a:pt x="2302" y="1717"/>
                  </a:cubicBezTo>
                  <a:cubicBezTo>
                    <a:pt x="3457" y="563"/>
                    <a:pt x="5228" y="264"/>
                    <a:pt x="6841" y="264"/>
                  </a:cubicBezTo>
                  <a:close/>
                  <a:moveTo>
                    <a:pt x="7289" y="773"/>
                  </a:moveTo>
                  <a:cubicBezTo>
                    <a:pt x="9047" y="773"/>
                    <a:pt x="10737" y="1261"/>
                    <a:pt x="12241" y="2178"/>
                  </a:cubicBezTo>
                  <a:cubicBezTo>
                    <a:pt x="13329" y="3580"/>
                    <a:pt x="13266" y="5463"/>
                    <a:pt x="13120" y="7137"/>
                  </a:cubicBezTo>
                  <a:cubicBezTo>
                    <a:pt x="13099" y="7074"/>
                    <a:pt x="13057" y="7032"/>
                    <a:pt x="12994" y="7032"/>
                  </a:cubicBezTo>
                  <a:cubicBezTo>
                    <a:pt x="10902" y="6844"/>
                    <a:pt x="8810" y="6697"/>
                    <a:pt x="6717" y="6613"/>
                  </a:cubicBezTo>
                  <a:cubicBezTo>
                    <a:pt x="5311" y="6536"/>
                    <a:pt x="3859" y="6413"/>
                    <a:pt x="2429" y="6413"/>
                  </a:cubicBezTo>
                  <a:cubicBezTo>
                    <a:pt x="1923" y="6413"/>
                    <a:pt x="1419" y="6429"/>
                    <a:pt x="921" y="6467"/>
                  </a:cubicBezTo>
                  <a:cubicBezTo>
                    <a:pt x="942" y="5107"/>
                    <a:pt x="1486" y="3328"/>
                    <a:pt x="2470" y="2303"/>
                  </a:cubicBezTo>
                  <a:cubicBezTo>
                    <a:pt x="3390" y="1362"/>
                    <a:pt x="4918" y="1006"/>
                    <a:pt x="6173" y="839"/>
                  </a:cubicBezTo>
                  <a:cubicBezTo>
                    <a:pt x="6547" y="795"/>
                    <a:pt x="6920" y="773"/>
                    <a:pt x="7289" y="773"/>
                  </a:cubicBezTo>
                  <a:close/>
                  <a:moveTo>
                    <a:pt x="6939" y="1"/>
                  </a:moveTo>
                  <a:cubicBezTo>
                    <a:pt x="5164" y="1"/>
                    <a:pt x="3203" y="318"/>
                    <a:pt x="1968" y="1675"/>
                  </a:cubicBezTo>
                  <a:cubicBezTo>
                    <a:pt x="775" y="2994"/>
                    <a:pt x="1" y="4835"/>
                    <a:pt x="294" y="6613"/>
                  </a:cubicBezTo>
                  <a:cubicBezTo>
                    <a:pt x="309" y="6661"/>
                    <a:pt x="360" y="6684"/>
                    <a:pt x="403" y="6684"/>
                  </a:cubicBezTo>
                  <a:cubicBezTo>
                    <a:pt x="417" y="6684"/>
                    <a:pt x="430" y="6681"/>
                    <a:pt x="440" y="6676"/>
                  </a:cubicBezTo>
                  <a:cubicBezTo>
                    <a:pt x="2512" y="6906"/>
                    <a:pt x="4646" y="6781"/>
                    <a:pt x="6717" y="6885"/>
                  </a:cubicBezTo>
                  <a:cubicBezTo>
                    <a:pt x="8810" y="6990"/>
                    <a:pt x="10902" y="7137"/>
                    <a:pt x="12994" y="7325"/>
                  </a:cubicBezTo>
                  <a:cubicBezTo>
                    <a:pt x="13057" y="7325"/>
                    <a:pt x="13099" y="7283"/>
                    <a:pt x="13120" y="7241"/>
                  </a:cubicBezTo>
                  <a:cubicBezTo>
                    <a:pt x="13137" y="7285"/>
                    <a:pt x="13184" y="7307"/>
                    <a:pt x="13232" y="7307"/>
                  </a:cubicBezTo>
                  <a:cubicBezTo>
                    <a:pt x="13300" y="7307"/>
                    <a:pt x="13371" y="7264"/>
                    <a:pt x="13371" y="7178"/>
                  </a:cubicBezTo>
                  <a:cubicBezTo>
                    <a:pt x="13559" y="5379"/>
                    <a:pt x="13601" y="3328"/>
                    <a:pt x="12367" y="1843"/>
                  </a:cubicBezTo>
                  <a:cubicBezTo>
                    <a:pt x="11132" y="399"/>
                    <a:pt x="8893" y="22"/>
                    <a:pt x="7115" y="2"/>
                  </a:cubicBezTo>
                  <a:cubicBezTo>
                    <a:pt x="7056" y="1"/>
                    <a:pt x="6998" y="1"/>
                    <a:pt x="6939" y="1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0" name="Google Shape;850;p66"/>
          <p:cNvGrpSpPr/>
          <p:nvPr/>
        </p:nvGrpSpPr>
        <p:grpSpPr>
          <a:xfrm>
            <a:off x="5912684" y="2256145"/>
            <a:ext cx="1626763" cy="1972307"/>
            <a:chOff x="5838150" y="3314700"/>
            <a:chExt cx="762200" cy="924100"/>
          </a:xfrm>
        </p:grpSpPr>
        <p:sp>
          <p:nvSpPr>
            <p:cNvPr id="851" name="Google Shape;851;p66"/>
            <p:cNvSpPr/>
            <p:nvPr/>
          </p:nvSpPr>
          <p:spPr>
            <a:xfrm>
              <a:off x="5838150" y="3314700"/>
              <a:ext cx="762200" cy="924100"/>
            </a:xfrm>
            <a:custGeom>
              <a:avLst/>
              <a:gdLst/>
              <a:ahLst/>
              <a:cxnLst/>
              <a:rect l="l" t="t" r="r" b="b"/>
              <a:pathLst>
                <a:path w="30488" h="36964" extrusionOk="0">
                  <a:moveTo>
                    <a:pt x="21368" y="997"/>
                  </a:moveTo>
                  <a:cubicBezTo>
                    <a:pt x="21688" y="997"/>
                    <a:pt x="22011" y="1020"/>
                    <a:pt x="22342" y="1074"/>
                  </a:cubicBezTo>
                  <a:cubicBezTo>
                    <a:pt x="23254" y="1195"/>
                    <a:pt x="23953" y="1621"/>
                    <a:pt x="24500" y="2320"/>
                  </a:cubicBezTo>
                  <a:cubicBezTo>
                    <a:pt x="25077" y="2988"/>
                    <a:pt x="25503" y="3718"/>
                    <a:pt x="25807" y="4539"/>
                  </a:cubicBezTo>
                  <a:cubicBezTo>
                    <a:pt x="26202" y="5602"/>
                    <a:pt x="26476" y="6697"/>
                    <a:pt x="26688" y="7821"/>
                  </a:cubicBezTo>
                  <a:cubicBezTo>
                    <a:pt x="26992" y="9493"/>
                    <a:pt x="27296" y="11165"/>
                    <a:pt x="27570" y="12837"/>
                  </a:cubicBezTo>
                  <a:cubicBezTo>
                    <a:pt x="27874" y="14539"/>
                    <a:pt x="28147" y="16241"/>
                    <a:pt x="28421" y="17913"/>
                  </a:cubicBezTo>
                  <a:cubicBezTo>
                    <a:pt x="28846" y="20496"/>
                    <a:pt x="29302" y="23080"/>
                    <a:pt x="29515" y="25664"/>
                  </a:cubicBezTo>
                  <a:cubicBezTo>
                    <a:pt x="29606" y="26879"/>
                    <a:pt x="29697" y="28095"/>
                    <a:pt x="29424" y="29311"/>
                  </a:cubicBezTo>
                  <a:cubicBezTo>
                    <a:pt x="29333" y="29797"/>
                    <a:pt x="29120" y="30253"/>
                    <a:pt x="28968" y="30740"/>
                  </a:cubicBezTo>
                  <a:cubicBezTo>
                    <a:pt x="28816" y="31135"/>
                    <a:pt x="28512" y="31439"/>
                    <a:pt x="28147" y="31591"/>
                  </a:cubicBezTo>
                  <a:cubicBezTo>
                    <a:pt x="27813" y="31743"/>
                    <a:pt x="27479" y="31895"/>
                    <a:pt x="27144" y="31986"/>
                  </a:cubicBezTo>
                  <a:cubicBezTo>
                    <a:pt x="24561" y="32806"/>
                    <a:pt x="21916" y="33536"/>
                    <a:pt x="19272" y="34235"/>
                  </a:cubicBezTo>
                  <a:cubicBezTo>
                    <a:pt x="18025" y="34569"/>
                    <a:pt x="16810" y="34934"/>
                    <a:pt x="15563" y="35299"/>
                  </a:cubicBezTo>
                  <a:cubicBezTo>
                    <a:pt x="14196" y="35724"/>
                    <a:pt x="12797" y="35937"/>
                    <a:pt x="11369" y="35998"/>
                  </a:cubicBezTo>
                  <a:cubicBezTo>
                    <a:pt x="11095" y="35998"/>
                    <a:pt x="10822" y="35968"/>
                    <a:pt x="10548" y="35968"/>
                  </a:cubicBezTo>
                  <a:cubicBezTo>
                    <a:pt x="9788" y="35876"/>
                    <a:pt x="9211" y="35542"/>
                    <a:pt x="8694" y="34995"/>
                  </a:cubicBezTo>
                  <a:cubicBezTo>
                    <a:pt x="7995" y="34205"/>
                    <a:pt x="7509" y="33293"/>
                    <a:pt x="7113" y="32351"/>
                  </a:cubicBezTo>
                  <a:cubicBezTo>
                    <a:pt x="6293" y="30405"/>
                    <a:pt x="5685" y="28369"/>
                    <a:pt x="5138" y="26363"/>
                  </a:cubicBezTo>
                  <a:cubicBezTo>
                    <a:pt x="4378" y="23475"/>
                    <a:pt x="3709" y="20557"/>
                    <a:pt x="3192" y="17609"/>
                  </a:cubicBezTo>
                  <a:cubicBezTo>
                    <a:pt x="2919" y="15937"/>
                    <a:pt x="2645" y="14265"/>
                    <a:pt x="2372" y="12593"/>
                  </a:cubicBezTo>
                  <a:cubicBezTo>
                    <a:pt x="2068" y="10800"/>
                    <a:pt x="1794" y="9007"/>
                    <a:pt x="1338" y="7244"/>
                  </a:cubicBezTo>
                  <a:cubicBezTo>
                    <a:pt x="1186" y="6697"/>
                    <a:pt x="1004" y="6150"/>
                    <a:pt x="852" y="5572"/>
                  </a:cubicBezTo>
                  <a:cubicBezTo>
                    <a:pt x="1065" y="5298"/>
                    <a:pt x="1308" y="4964"/>
                    <a:pt x="1581" y="4660"/>
                  </a:cubicBezTo>
                  <a:cubicBezTo>
                    <a:pt x="1825" y="4326"/>
                    <a:pt x="2159" y="4143"/>
                    <a:pt x="2554" y="3991"/>
                  </a:cubicBezTo>
                  <a:cubicBezTo>
                    <a:pt x="3375" y="3748"/>
                    <a:pt x="4226" y="3566"/>
                    <a:pt x="5077" y="3475"/>
                  </a:cubicBezTo>
                  <a:cubicBezTo>
                    <a:pt x="6050" y="3353"/>
                    <a:pt x="7022" y="3201"/>
                    <a:pt x="8025" y="3080"/>
                  </a:cubicBezTo>
                  <a:cubicBezTo>
                    <a:pt x="9211" y="2928"/>
                    <a:pt x="10427" y="2806"/>
                    <a:pt x="11642" y="2654"/>
                  </a:cubicBezTo>
                  <a:cubicBezTo>
                    <a:pt x="12372" y="2532"/>
                    <a:pt x="13132" y="2411"/>
                    <a:pt x="13892" y="2289"/>
                  </a:cubicBezTo>
                  <a:cubicBezTo>
                    <a:pt x="15807" y="1925"/>
                    <a:pt x="17691" y="1529"/>
                    <a:pt x="19606" y="1195"/>
                  </a:cubicBezTo>
                  <a:cubicBezTo>
                    <a:pt x="20198" y="1077"/>
                    <a:pt x="20777" y="997"/>
                    <a:pt x="21368" y="997"/>
                  </a:cubicBezTo>
                  <a:close/>
                  <a:moveTo>
                    <a:pt x="22286" y="0"/>
                  </a:moveTo>
                  <a:cubicBezTo>
                    <a:pt x="21859" y="0"/>
                    <a:pt x="21432" y="30"/>
                    <a:pt x="21004" y="101"/>
                  </a:cubicBezTo>
                  <a:cubicBezTo>
                    <a:pt x="19393" y="374"/>
                    <a:pt x="17752" y="648"/>
                    <a:pt x="16141" y="952"/>
                  </a:cubicBezTo>
                  <a:cubicBezTo>
                    <a:pt x="14712" y="1225"/>
                    <a:pt x="13253" y="1469"/>
                    <a:pt x="11794" y="1621"/>
                  </a:cubicBezTo>
                  <a:cubicBezTo>
                    <a:pt x="10913" y="1712"/>
                    <a:pt x="10001" y="1803"/>
                    <a:pt x="9089" y="1894"/>
                  </a:cubicBezTo>
                  <a:cubicBezTo>
                    <a:pt x="8390" y="1985"/>
                    <a:pt x="7691" y="2137"/>
                    <a:pt x="6992" y="2168"/>
                  </a:cubicBezTo>
                  <a:cubicBezTo>
                    <a:pt x="5320" y="2289"/>
                    <a:pt x="3740" y="2776"/>
                    <a:pt x="2250" y="3444"/>
                  </a:cubicBezTo>
                  <a:cubicBezTo>
                    <a:pt x="1429" y="3779"/>
                    <a:pt x="639" y="4204"/>
                    <a:pt x="396" y="5207"/>
                  </a:cubicBezTo>
                  <a:cubicBezTo>
                    <a:pt x="1" y="5420"/>
                    <a:pt x="122" y="5754"/>
                    <a:pt x="183" y="6058"/>
                  </a:cubicBezTo>
                  <a:cubicBezTo>
                    <a:pt x="578" y="8490"/>
                    <a:pt x="943" y="10922"/>
                    <a:pt x="1308" y="13353"/>
                  </a:cubicBezTo>
                  <a:cubicBezTo>
                    <a:pt x="1581" y="15116"/>
                    <a:pt x="1855" y="16910"/>
                    <a:pt x="2159" y="18673"/>
                  </a:cubicBezTo>
                  <a:cubicBezTo>
                    <a:pt x="2736" y="21803"/>
                    <a:pt x="3557" y="24873"/>
                    <a:pt x="4439" y="27943"/>
                  </a:cubicBezTo>
                  <a:cubicBezTo>
                    <a:pt x="4895" y="29645"/>
                    <a:pt x="5472" y="31347"/>
                    <a:pt x="6171" y="32958"/>
                  </a:cubicBezTo>
                  <a:cubicBezTo>
                    <a:pt x="6566" y="33931"/>
                    <a:pt x="7053" y="34843"/>
                    <a:pt x="7661" y="35694"/>
                  </a:cubicBezTo>
                  <a:cubicBezTo>
                    <a:pt x="8268" y="36484"/>
                    <a:pt x="9059" y="36849"/>
                    <a:pt x="10001" y="36940"/>
                  </a:cubicBezTo>
                  <a:cubicBezTo>
                    <a:pt x="10138" y="36955"/>
                    <a:pt x="10275" y="36963"/>
                    <a:pt x="10411" y="36963"/>
                  </a:cubicBezTo>
                  <a:cubicBezTo>
                    <a:pt x="10548" y="36963"/>
                    <a:pt x="10685" y="36955"/>
                    <a:pt x="10822" y="36940"/>
                  </a:cubicBezTo>
                  <a:cubicBezTo>
                    <a:pt x="12220" y="36879"/>
                    <a:pt x="13588" y="36667"/>
                    <a:pt x="14956" y="36302"/>
                  </a:cubicBezTo>
                  <a:cubicBezTo>
                    <a:pt x="16567" y="35846"/>
                    <a:pt x="18177" y="35451"/>
                    <a:pt x="19788" y="34995"/>
                  </a:cubicBezTo>
                  <a:cubicBezTo>
                    <a:pt x="21977" y="34357"/>
                    <a:pt x="24135" y="33718"/>
                    <a:pt x="26324" y="33080"/>
                  </a:cubicBezTo>
                  <a:cubicBezTo>
                    <a:pt x="27327" y="32776"/>
                    <a:pt x="28147" y="32229"/>
                    <a:pt x="28907" y="31530"/>
                  </a:cubicBezTo>
                  <a:cubicBezTo>
                    <a:pt x="29576" y="30892"/>
                    <a:pt x="30001" y="30132"/>
                    <a:pt x="30214" y="29250"/>
                  </a:cubicBezTo>
                  <a:cubicBezTo>
                    <a:pt x="30427" y="28308"/>
                    <a:pt x="30488" y="27366"/>
                    <a:pt x="30488" y="26393"/>
                  </a:cubicBezTo>
                  <a:cubicBezTo>
                    <a:pt x="30457" y="25998"/>
                    <a:pt x="30457" y="25572"/>
                    <a:pt x="30427" y="25177"/>
                  </a:cubicBezTo>
                  <a:cubicBezTo>
                    <a:pt x="30275" y="23141"/>
                    <a:pt x="30001" y="21104"/>
                    <a:pt x="29667" y="19068"/>
                  </a:cubicBezTo>
                  <a:cubicBezTo>
                    <a:pt x="29059" y="15359"/>
                    <a:pt x="28390" y="11651"/>
                    <a:pt x="27874" y="7913"/>
                  </a:cubicBezTo>
                  <a:cubicBezTo>
                    <a:pt x="27691" y="6636"/>
                    <a:pt x="27418" y="5359"/>
                    <a:pt x="26992" y="4143"/>
                  </a:cubicBezTo>
                  <a:cubicBezTo>
                    <a:pt x="26658" y="3110"/>
                    <a:pt x="26141" y="2137"/>
                    <a:pt x="25472" y="1286"/>
                  </a:cubicBezTo>
                  <a:cubicBezTo>
                    <a:pt x="24895" y="526"/>
                    <a:pt x="24135" y="162"/>
                    <a:pt x="23193" y="40"/>
                  </a:cubicBezTo>
                  <a:cubicBezTo>
                    <a:pt x="22891" y="15"/>
                    <a:pt x="22588" y="0"/>
                    <a:pt x="22286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66"/>
            <p:cNvSpPr/>
            <p:nvPr/>
          </p:nvSpPr>
          <p:spPr>
            <a:xfrm>
              <a:off x="5949100" y="3631375"/>
              <a:ext cx="587425" cy="516425"/>
            </a:xfrm>
            <a:custGeom>
              <a:avLst/>
              <a:gdLst/>
              <a:ahLst/>
              <a:cxnLst/>
              <a:rect l="l" t="t" r="r" b="b"/>
              <a:pathLst>
                <a:path w="23497" h="20657" extrusionOk="0">
                  <a:moveTo>
                    <a:pt x="19484" y="413"/>
                  </a:moveTo>
                  <a:cubicBezTo>
                    <a:pt x="19910" y="1021"/>
                    <a:pt x="19971" y="1720"/>
                    <a:pt x="20153" y="2388"/>
                  </a:cubicBezTo>
                  <a:cubicBezTo>
                    <a:pt x="20062" y="2449"/>
                    <a:pt x="20001" y="2540"/>
                    <a:pt x="19910" y="2540"/>
                  </a:cubicBezTo>
                  <a:cubicBezTo>
                    <a:pt x="18785" y="2784"/>
                    <a:pt x="17661" y="2996"/>
                    <a:pt x="16566" y="3179"/>
                  </a:cubicBezTo>
                  <a:cubicBezTo>
                    <a:pt x="16536" y="3189"/>
                    <a:pt x="16509" y="3192"/>
                    <a:pt x="16481" y="3192"/>
                  </a:cubicBezTo>
                  <a:cubicBezTo>
                    <a:pt x="16424" y="3192"/>
                    <a:pt x="16364" y="3179"/>
                    <a:pt x="16262" y="3179"/>
                  </a:cubicBezTo>
                  <a:cubicBezTo>
                    <a:pt x="16019" y="2449"/>
                    <a:pt x="15806" y="1781"/>
                    <a:pt x="15594" y="1081"/>
                  </a:cubicBezTo>
                  <a:cubicBezTo>
                    <a:pt x="16232" y="869"/>
                    <a:pt x="16901" y="869"/>
                    <a:pt x="17539" y="778"/>
                  </a:cubicBezTo>
                  <a:cubicBezTo>
                    <a:pt x="18177" y="656"/>
                    <a:pt x="18846" y="534"/>
                    <a:pt x="19484" y="413"/>
                  </a:cubicBezTo>
                  <a:close/>
                  <a:moveTo>
                    <a:pt x="15229" y="1051"/>
                  </a:moveTo>
                  <a:cubicBezTo>
                    <a:pt x="15442" y="1811"/>
                    <a:pt x="15624" y="2510"/>
                    <a:pt x="15837" y="3270"/>
                  </a:cubicBezTo>
                  <a:cubicBezTo>
                    <a:pt x="15624" y="3331"/>
                    <a:pt x="15472" y="3422"/>
                    <a:pt x="15259" y="3452"/>
                  </a:cubicBezTo>
                  <a:cubicBezTo>
                    <a:pt x="13739" y="3756"/>
                    <a:pt x="12220" y="4060"/>
                    <a:pt x="10639" y="4364"/>
                  </a:cubicBezTo>
                  <a:cubicBezTo>
                    <a:pt x="10366" y="4030"/>
                    <a:pt x="10335" y="3604"/>
                    <a:pt x="10153" y="3209"/>
                  </a:cubicBezTo>
                  <a:cubicBezTo>
                    <a:pt x="10001" y="2814"/>
                    <a:pt x="9849" y="2419"/>
                    <a:pt x="9666" y="1963"/>
                  </a:cubicBezTo>
                  <a:cubicBezTo>
                    <a:pt x="10609" y="1659"/>
                    <a:pt x="11521" y="1568"/>
                    <a:pt x="12432" y="1416"/>
                  </a:cubicBezTo>
                  <a:cubicBezTo>
                    <a:pt x="13314" y="1264"/>
                    <a:pt x="14226" y="1112"/>
                    <a:pt x="15229" y="1051"/>
                  </a:cubicBezTo>
                  <a:close/>
                  <a:moveTo>
                    <a:pt x="9271" y="2024"/>
                  </a:moveTo>
                  <a:cubicBezTo>
                    <a:pt x="9636" y="2844"/>
                    <a:pt x="9910" y="3635"/>
                    <a:pt x="10092" y="4486"/>
                  </a:cubicBezTo>
                  <a:cubicBezTo>
                    <a:pt x="8724" y="4851"/>
                    <a:pt x="7387" y="5185"/>
                    <a:pt x="6080" y="5550"/>
                  </a:cubicBezTo>
                  <a:cubicBezTo>
                    <a:pt x="5776" y="5033"/>
                    <a:pt x="5289" y="3513"/>
                    <a:pt x="5229" y="2936"/>
                  </a:cubicBezTo>
                  <a:cubicBezTo>
                    <a:pt x="6536" y="2601"/>
                    <a:pt x="7873" y="2267"/>
                    <a:pt x="9271" y="2024"/>
                  </a:cubicBezTo>
                  <a:close/>
                  <a:moveTo>
                    <a:pt x="4712" y="3088"/>
                  </a:moveTo>
                  <a:cubicBezTo>
                    <a:pt x="4955" y="3939"/>
                    <a:pt x="5168" y="4790"/>
                    <a:pt x="5381" y="5702"/>
                  </a:cubicBezTo>
                  <a:cubicBezTo>
                    <a:pt x="4226" y="6127"/>
                    <a:pt x="3010" y="6401"/>
                    <a:pt x="1824" y="6826"/>
                  </a:cubicBezTo>
                  <a:cubicBezTo>
                    <a:pt x="1764" y="6735"/>
                    <a:pt x="1672" y="6674"/>
                    <a:pt x="1642" y="6583"/>
                  </a:cubicBezTo>
                  <a:cubicBezTo>
                    <a:pt x="1368" y="5823"/>
                    <a:pt x="1095" y="5033"/>
                    <a:pt x="791" y="4243"/>
                  </a:cubicBezTo>
                  <a:cubicBezTo>
                    <a:pt x="791" y="4182"/>
                    <a:pt x="791" y="4121"/>
                    <a:pt x="761" y="3999"/>
                  </a:cubicBezTo>
                  <a:cubicBezTo>
                    <a:pt x="1885" y="3726"/>
                    <a:pt x="3010" y="3452"/>
                    <a:pt x="4134" y="3179"/>
                  </a:cubicBezTo>
                  <a:cubicBezTo>
                    <a:pt x="4317" y="3148"/>
                    <a:pt x="4499" y="3118"/>
                    <a:pt x="4712" y="3088"/>
                  </a:cubicBezTo>
                  <a:close/>
                  <a:moveTo>
                    <a:pt x="20275" y="2844"/>
                  </a:moveTo>
                  <a:cubicBezTo>
                    <a:pt x="20639" y="4212"/>
                    <a:pt x="20852" y="5550"/>
                    <a:pt x="21034" y="6887"/>
                  </a:cubicBezTo>
                  <a:cubicBezTo>
                    <a:pt x="20487" y="7100"/>
                    <a:pt x="18664" y="7404"/>
                    <a:pt x="17600" y="7495"/>
                  </a:cubicBezTo>
                  <a:cubicBezTo>
                    <a:pt x="17387" y="7130"/>
                    <a:pt x="16718" y="4881"/>
                    <a:pt x="16475" y="3726"/>
                  </a:cubicBezTo>
                  <a:cubicBezTo>
                    <a:pt x="16536" y="3665"/>
                    <a:pt x="16657" y="3574"/>
                    <a:pt x="16749" y="3543"/>
                  </a:cubicBezTo>
                  <a:cubicBezTo>
                    <a:pt x="17904" y="3331"/>
                    <a:pt x="19028" y="3088"/>
                    <a:pt x="20275" y="2844"/>
                  </a:cubicBezTo>
                  <a:close/>
                  <a:moveTo>
                    <a:pt x="15958" y="3787"/>
                  </a:moveTo>
                  <a:cubicBezTo>
                    <a:pt x="16232" y="4395"/>
                    <a:pt x="16354" y="5033"/>
                    <a:pt x="16536" y="5671"/>
                  </a:cubicBezTo>
                  <a:cubicBezTo>
                    <a:pt x="16718" y="6309"/>
                    <a:pt x="16870" y="6917"/>
                    <a:pt x="17053" y="7556"/>
                  </a:cubicBezTo>
                  <a:cubicBezTo>
                    <a:pt x="16961" y="7617"/>
                    <a:pt x="16931" y="7677"/>
                    <a:pt x="16840" y="7708"/>
                  </a:cubicBezTo>
                  <a:cubicBezTo>
                    <a:pt x="15320" y="8042"/>
                    <a:pt x="13770" y="8376"/>
                    <a:pt x="12250" y="8680"/>
                  </a:cubicBezTo>
                  <a:cubicBezTo>
                    <a:pt x="12159" y="8711"/>
                    <a:pt x="12068" y="8711"/>
                    <a:pt x="11855" y="8741"/>
                  </a:cubicBezTo>
                  <a:cubicBezTo>
                    <a:pt x="11490" y="7434"/>
                    <a:pt x="11125" y="6218"/>
                    <a:pt x="10761" y="4942"/>
                  </a:cubicBezTo>
                  <a:cubicBezTo>
                    <a:pt x="10882" y="4881"/>
                    <a:pt x="10973" y="4790"/>
                    <a:pt x="11095" y="4790"/>
                  </a:cubicBezTo>
                  <a:cubicBezTo>
                    <a:pt x="12584" y="4455"/>
                    <a:pt x="14104" y="4121"/>
                    <a:pt x="15624" y="3817"/>
                  </a:cubicBezTo>
                  <a:cubicBezTo>
                    <a:pt x="15715" y="3787"/>
                    <a:pt x="15806" y="3787"/>
                    <a:pt x="15958" y="3787"/>
                  </a:cubicBezTo>
                  <a:close/>
                  <a:moveTo>
                    <a:pt x="10214" y="5063"/>
                  </a:moveTo>
                  <a:cubicBezTo>
                    <a:pt x="10487" y="5550"/>
                    <a:pt x="11217" y="8042"/>
                    <a:pt x="11338" y="8893"/>
                  </a:cubicBezTo>
                  <a:cubicBezTo>
                    <a:pt x="9940" y="9288"/>
                    <a:pt x="8572" y="9653"/>
                    <a:pt x="7174" y="10018"/>
                  </a:cubicBezTo>
                  <a:cubicBezTo>
                    <a:pt x="6870" y="9410"/>
                    <a:pt x="6809" y="8711"/>
                    <a:pt x="6627" y="8072"/>
                  </a:cubicBezTo>
                  <a:cubicBezTo>
                    <a:pt x="6445" y="7404"/>
                    <a:pt x="6293" y="6765"/>
                    <a:pt x="6110" y="6097"/>
                  </a:cubicBezTo>
                  <a:cubicBezTo>
                    <a:pt x="6627" y="5823"/>
                    <a:pt x="9423" y="5124"/>
                    <a:pt x="10214" y="5063"/>
                  </a:cubicBezTo>
                  <a:close/>
                  <a:moveTo>
                    <a:pt x="5472" y="6188"/>
                  </a:moveTo>
                  <a:cubicBezTo>
                    <a:pt x="5776" y="6826"/>
                    <a:pt x="5867" y="7525"/>
                    <a:pt x="6049" y="8164"/>
                  </a:cubicBezTo>
                  <a:cubicBezTo>
                    <a:pt x="6232" y="8802"/>
                    <a:pt x="6384" y="9471"/>
                    <a:pt x="6566" y="10109"/>
                  </a:cubicBezTo>
                  <a:cubicBezTo>
                    <a:pt x="6080" y="10352"/>
                    <a:pt x="3770" y="11021"/>
                    <a:pt x="3131" y="11082"/>
                  </a:cubicBezTo>
                  <a:cubicBezTo>
                    <a:pt x="2858" y="10565"/>
                    <a:pt x="2007" y="7860"/>
                    <a:pt x="1916" y="7161"/>
                  </a:cubicBezTo>
                  <a:cubicBezTo>
                    <a:pt x="3071" y="6796"/>
                    <a:pt x="4256" y="6461"/>
                    <a:pt x="5472" y="6188"/>
                  </a:cubicBezTo>
                  <a:close/>
                  <a:moveTo>
                    <a:pt x="17174" y="8103"/>
                  </a:moveTo>
                  <a:cubicBezTo>
                    <a:pt x="17661" y="9592"/>
                    <a:pt x="17934" y="11112"/>
                    <a:pt x="18329" y="12693"/>
                  </a:cubicBezTo>
                  <a:cubicBezTo>
                    <a:pt x="17448" y="12905"/>
                    <a:pt x="16566" y="13057"/>
                    <a:pt x="15715" y="13270"/>
                  </a:cubicBezTo>
                  <a:cubicBezTo>
                    <a:pt x="14864" y="13452"/>
                    <a:pt x="14043" y="13726"/>
                    <a:pt x="13101" y="13848"/>
                  </a:cubicBezTo>
                  <a:cubicBezTo>
                    <a:pt x="13010" y="13544"/>
                    <a:pt x="12919" y="13240"/>
                    <a:pt x="12858" y="12966"/>
                  </a:cubicBezTo>
                  <a:cubicBezTo>
                    <a:pt x="12584" y="11720"/>
                    <a:pt x="12280" y="10504"/>
                    <a:pt x="12037" y="9288"/>
                  </a:cubicBezTo>
                  <a:cubicBezTo>
                    <a:pt x="12767" y="8954"/>
                    <a:pt x="16354" y="8133"/>
                    <a:pt x="17174" y="8103"/>
                  </a:cubicBezTo>
                  <a:close/>
                  <a:moveTo>
                    <a:pt x="11551" y="9410"/>
                  </a:moveTo>
                  <a:cubicBezTo>
                    <a:pt x="11946" y="10960"/>
                    <a:pt x="12311" y="12419"/>
                    <a:pt x="12676" y="13908"/>
                  </a:cubicBezTo>
                  <a:cubicBezTo>
                    <a:pt x="12250" y="14182"/>
                    <a:pt x="11764" y="14212"/>
                    <a:pt x="11308" y="14334"/>
                  </a:cubicBezTo>
                  <a:cubicBezTo>
                    <a:pt x="10852" y="14456"/>
                    <a:pt x="10366" y="14577"/>
                    <a:pt x="9910" y="14668"/>
                  </a:cubicBezTo>
                  <a:cubicBezTo>
                    <a:pt x="9454" y="14790"/>
                    <a:pt x="8967" y="14881"/>
                    <a:pt x="8481" y="14972"/>
                  </a:cubicBezTo>
                  <a:cubicBezTo>
                    <a:pt x="8177" y="14212"/>
                    <a:pt x="8025" y="13452"/>
                    <a:pt x="7812" y="12693"/>
                  </a:cubicBezTo>
                  <a:cubicBezTo>
                    <a:pt x="7600" y="11963"/>
                    <a:pt x="7387" y="11264"/>
                    <a:pt x="7235" y="10474"/>
                  </a:cubicBezTo>
                  <a:cubicBezTo>
                    <a:pt x="7934" y="10170"/>
                    <a:pt x="8663" y="10048"/>
                    <a:pt x="9362" y="9896"/>
                  </a:cubicBezTo>
                  <a:cubicBezTo>
                    <a:pt x="10062" y="9714"/>
                    <a:pt x="10730" y="9440"/>
                    <a:pt x="11551" y="9410"/>
                  </a:cubicBezTo>
                  <a:close/>
                  <a:moveTo>
                    <a:pt x="6627" y="10595"/>
                  </a:moveTo>
                  <a:cubicBezTo>
                    <a:pt x="6900" y="11051"/>
                    <a:pt x="6961" y="11568"/>
                    <a:pt x="7113" y="12054"/>
                  </a:cubicBezTo>
                  <a:cubicBezTo>
                    <a:pt x="7265" y="12510"/>
                    <a:pt x="7417" y="13027"/>
                    <a:pt x="7539" y="13513"/>
                  </a:cubicBezTo>
                  <a:cubicBezTo>
                    <a:pt x="7660" y="14000"/>
                    <a:pt x="7812" y="14486"/>
                    <a:pt x="7934" y="15003"/>
                  </a:cubicBezTo>
                  <a:cubicBezTo>
                    <a:pt x="7812" y="15063"/>
                    <a:pt x="7721" y="15155"/>
                    <a:pt x="7600" y="15155"/>
                  </a:cubicBezTo>
                  <a:cubicBezTo>
                    <a:pt x="7113" y="15276"/>
                    <a:pt x="6596" y="15367"/>
                    <a:pt x="6110" y="15459"/>
                  </a:cubicBezTo>
                  <a:cubicBezTo>
                    <a:pt x="5624" y="15550"/>
                    <a:pt x="5107" y="15641"/>
                    <a:pt x="4590" y="15763"/>
                  </a:cubicBezTo>
                  <a:cubicBezTo>
                    <a:pt x="4530" y="15671"/>
                    <a:pt x="4438" y="15550"/>
                    <a:pt x="4408" y="15459"/>
                  </a:cubicBezTo>
                  <a:cubicBezTo>
                    <a:pt x="4013" y="14243"/>
                    <a:pt x="3648" y="13027"/>
                    <a:pt x="3283" y="11841"/>
                  </a:cubicBezTo>
                  <a:cubicBezTo>
                    <a:pt x="3253" y="11750"/>
                    <a:pt x="3253" y="11629"/>
                    <a:pt x="3223" y="11477"/>
                  </a:cubicBezTo>
                  <a:cubicBezTo>
                    <a:pt x="4408" y="11173"/>
                    <a:pt x="5502" y="10869"/>
                    <a:pt x="6627" y="10595"/>
                  </a:cubicBezTo>
                  <a:close/>
                  <a:moveTo>
                    <a:pt x="21065" y="7313"/>
                  </a:moveTo>
                  <a:cubicBezTo>
                    <a:pt x="21338" y="8316"/>
                    <a:pt x="21399" y="9349"/>
                    <a:pt x="21612" y="10352"/>
                  </a:cubicBezTo>
                  <a:cubicBezTo>
                    <a:pt x="21794" y="11355"/>
                    <a:pt x="21977" y="12389"/>
                    <a:pt x="22159" y="13392"/>
                  </a:cubicBezTo>
                  <a:cubicBezTo>
                    <a:pt x="22341" y="14425"/>
                    <a:pt x="22585" y="15428"/>
                    <a:pt x="22767" y="16431"/>
                  </a:cubicBezTo>
                  <a:cubicBezTo>
                    <a:pt x="21825" y="16705"/>
                    <a:pt x="20092" y="16978"/>
                    <a:pt x="19606" y="16978"/>
                  </a:cubicBezTo>
                  <a:cubicBezTo>
                    <a:pt x="18968" y="14000"/>
                    <a:pt x="18329" y="11021"/>
                    <a:pt x="17691" y="8042"/>
                  </a:cubicBezTo>
                  <a:cubicBezTo>
                    <a:pt x="18208" y="7829"/>
                    <a:pt x="20396" y="7373"/>
                    <a:pt x="21065" y="7313"/>
                  </a:cubicBezTo>
                  <a:close/>
                  <a:moveTo>
                    <a:pt x="18329" y="12936"/>
                  </a:moveTo>
                  <a:cubicBezTo>
                    <a:pt x="18633" y="13604"/>
                    <a:pt x="18664" y="14304"/>
                    <a:pt x="18816" y="15003"/>
                  </a:cubicBezTo>
                  <a:cubicBezTo>
                    <a:pt x="18968" y="15671"/>
                    <a:pt x="19150" y="16370"/>
                    <a:pt x="19332" y="17130"/>
                  </a:cubicBezTo>
                  <a:cubicBezTo>
                    <a:pt x="17539" y="17556"/>
                    <a:pt x="15837" y="17981"/>
                    <a:pt x="14074" y="18407"/>
                  </a:cubicBezTo>
                  <a:cubicBezTo>
                    <a:pt x="13770" y="17039"/>
                    <a:pt x="13496" y="15702"/>
                    <a:pt x="13192" y="14334"/>
                  </a:cubicBezTo>
                  <a:cubicBezTo>
                    <a:pt x="13344" y="14273"/>
                    <a:pt x="13466" y="14182"/>
                    <a:pt x="13618" y="14152"/>
                  </a:cubicBezTo>
                  <a:cubicBezTo>
                    <a:pt x="15168" y="13787"/>
                    <a:pt x="16749" y="13452"/>
                    <a:pt x="18329" y="12936"/>
                  </a:cubicBezTo>
                  <a:close/>
                  <a:moveTo>
                    <a:pt x="12706" y="14395"/>
                  </a:moveTo>
                  <a:cubicBezTo>
                    <a:pt x="12767" y="14547"/>
                    <a:pt x="12858" y="14699"/>
                    <a:pt x="12888" y="14820"/>
                  </a:cubicBezTo>
                  <a:cubicBezTo>
                    <a:pt x="13162" y="15945"/>
                    <a:pt x="13436" y="17070"/>
                    <a:pt x="13709" y="18225"/>
                  </a:cubicBezTo>
                  <a:cubicBezTo>
                    <a:pt x="13739" y="18285"/>
                    <a:pt x="13709" y="18377"/>
                    <a:pt x="13709" y="18468"/>
                  </a:cubicBezTo>
                  <a:cubicBezTo>
                    <a:pt x="12372" y="18832"/>
                    <a:pt x="11034" y="19106"/>
                    <a:pt x="9636" y="19440"/>
                  </a:cubicBezTo>
                  <a:cubicBezTo>
                    <a:pt x="9454" y="18711"/>
                    <a:pt x="9302" y="18042"/>
                    <a:pt x="9119" y="17343"/>
                  </a:cubicBezTo>
                  <a:cubicBezTo>
                    <a:pt x="8967" y="16674"/>
                    <a:pt x="8694" y="16006"/>
                    <a:pt x="8542" y="15276"/>
                  </a:cubicBezTo>
                  <a:cubicBezTo>
                    <a:pt x="9970" y="14942"/>
                    <a:pt x="11308" y="14638"/>
                    <a:pt x="12706" y="14395"/>
                  </a:cubicBezTo>
                  <a:close/>
                  <a:moveTo>
                    <a:pt x="8055" y="15459"/>
                  </a:moveTo>
                  <a:cubicBezTo>
                    <a:pt x="8481" y="16766"/>
                    <a:pt x="8755" y="18103"/>
                    <a:pt x="9211" y="19440"/>
                  </a:cubicBezTo>
                  <a:cubicBezTo>
                    <a:pt x="9150" y="19471"/>
                    <a:pt x="9089" y="19532"/>
                    <a:pt x="9028" y="19562"/>
                  </a:cubicBezTo>
                  <a:cubicBezTo>
                    <a:pt x="8025" y="19775"/>
                    <a:pt x="6992" y="19988"/>
                    <a:pt x="5989" y="20200"/>
                  </a:cubicBezTo>
                  <a:cubicBezTo>
                    <a:pt x="5968" y="20210"/>
                    <a:pt x="5945" y="20214"/>
                    <a:pt x="5918" y="20214"/>
                  </a:cubicBezTo>
                  <a:cubicBezTo>
                    <a:pt x="5864" y="20214"/>
                    <a:pt x="5796" y="20200"/>
                    <a:pt x="5715" y="20200"/>
                  </a:cubicBezTo>
                  <a:cubicBezTo>
                    <a:pt x="5533" y="19775"/>
                    <a:pt x="5563" y="19319"/>
                    <a:pt x="5441" y="18893"/>
                  </a:cubicBezTo>
                  <a:cubicBezTo>
                    <a:pt x="5289" y="18437"/>
                    <a:pt x="5168" y="17951"/>
                    <a:pt x="5046" y="17495"/>
                  </a:cubicBezTo>
                  <a:cubicBezTo>
                    <a:pt x="4925" y="17070"/>
                    <a:pt x="4773" y="16644"/>
                    <a:pt x="4621" y="16158"/>
                  </a:cubicBezTo>
                  <a:cubicBezTo>
                    <a:pt x="4712" y="16127"/>
                    <a:pt x="4803" y="16036"/>
                    <a:pt x="4894" y="16006"/>
                  </a:cubicBezTo>
                  <a:cubicBezTo>
                    <a:pt x="5806" y="15823"/>
                    <a:pt x="6718" y="15671"/>
                    <a:pt x="7630" y="15489"/>
                  </a:cubicBezTo>
                  <a:cubicBezTo>
                    <a:pt x="7752" y="15459"/>
                    <a:pt x="7873" y="15459"/>
                    <a:pt x="8055" y="15459"/>
                  </a:cubicBezTo>
                  <a:close/>
                  <a:moveTo>
                    <a:pt x="18873" y="1"/>
                  </a:moveTo>
                  <a:cubicBezTo>
                    <a:pt x="17885" y="1"/>
                    <a:pt x="16922" y="120"/>
                    <a:pt x="15958" y="322"/>
                  </a:cubicBezTo>
                  <a:cubicBezTo>
                    <a:pt x="14986" y="504"/>
                    <a:pt x="14013" y="626"/>
                    <a:pt x="13040" y="778"/>
                  </a:cubicBezTo>
                  <a:cubicBezTo>
                    <a:pt x="11612" y="1021"/>
                    <a:pt x="10183" y="1233"/>
                    <a:pt x="8785" y="1477"/>
                  </a:cubicBezTo>
                  <a:cubicBezTo>
                    <a:pt x="6201" y="1993"/>
                    <a:pt x="3648" y="2692"/>
                    <a:pt x="1156" y="3452"/>
                  </a:cubicBezTo>
                  <a:cubicBezTo>
                    <a:pt x="973" y="3483"/>
                    <a:pt x="791" y="3543"/>
                    <a:pt x="639" y="3604"/>
                  </a:cubicBezTo>
                  <a:cubicBezTo>
                    <a:pt x="593" y="3617"/>
                    <a:pt x="543" y="3621"/>
                    <a:pt x="491" y="3621"/>
                  </a:cubicBezTo>
                  <a:cubicBezTo>
                    <a:pt x="443" y="3621"/>
                    <a:pt x="393" y="3618"/>
                    <a:pt x="345" y="3618"/>
                  </a:cubicBezTo>
                  <a:cubicBezTo>
                    <a:pt x="208" y="3618"/>
                    <a:pt x="84" y="3641"/>
                    <a:pt x="31" y="3817"/>
                  </a:cubicBezTo>
                  <a:cubicBezTo>
                    <a:pt x="1" y="3999"/>
                    <a:pt x="61" y="4243"/>
                    <a:pt x="92" y="4486"/>
                  </a:cubicBezTo>
                  <a:cubicBezTo>
                    <a:pt x="122" y="4638"/>
                    <a:pt x="183" y="4759"/>
                    <a:pt x="213" y="4911"/>
                  </a:cubicBezTo>
                  <a:cubicBezTo>
                    <a:pt x="821" y="6705"/>
                    <a:pt x="1429" y="8498"/>
                    <a:pt x="1976" y="10322"/>
                  </a:cubicBezTo>
                  <a:cubicBezTo>
                    <a:pt x="2584" y="12206"/>
                    <a:pt x="3131" y="14091"/>
                    <a:pt x="3709" y="15975"/>
                  </a:cubicBezTo>
                  <a:cubicBezTo>
                    <a:pt x="4074" y="17100"/>
                    <a:pt x="4408" y="18194"/>
                    <a:pt x="4773" y="19288"/>
                  </a:cubicBezTo>
                  <a:cubicBezTo>
                    <a:pt x="4925" y="19775"/>
                    <a:pt x="5107" y="20261"/>
                    <a:pt x="5441" y="20656"/>
                  </a:cubicBezTo>
                  <a:cubicBezTo>
                    <a:pt x="5624" y="20626"/>
                    <a:pt x="5806" y="20595"/>
                    <a:pt x="5958" y="20565"/>
                  </a:cubicBezTo>
                  <a:cubicBezTo>
                    <a:pt x="7691" y="20261"/>
                    <a:pt x="9423" y="20018"/>
                    <a:pt x="11125" y="19684"/>
                  </a:cubicBezTo>
                  <a:cubicBezTo>
                    <a:pt x="13405" y="19197"/>
                    <a:pt x="15654" y="18650"/>
                    <a:pt x="17934" y="18164"/>
                  </a:cubicBezTo>
                  <a:cubicBezTo>
                    <a:pt x="19454" y="17829"/>
                    <a:pt x="20943" y="17434"/>
                    <a:pt x="22372" y="16887"/>
                  </a:cubicBezTo>
                  <a:cubicBezTo>
                    <a:pt x="22548" y="16834"/>
                    <a:pt x="22715" y="16802"/>
                    <a:pt x="22871" y="16802"/>
                  </a:cubicBezTo>
                  <a:cubicBezTo>
                    <a:pt x="22983" y="16802"/>
                    <a:pt x="23091" y="16819"/>
                    <a:pt x="23193" y="16857"/>
                  </a:cubicBezTo>
                  <a:cubicBezTo>
                    <a:pt x="23496" y="16522"/>
                    <a:pt x="23466" y="16158"/>
                    <a:pt x="23436" y="15793"/>
                  </a:cubicBezTo>
                  <a:cubicBezTo>
                    <a:pt x="23405" y="15246"/>
                    <a:pt x="23345" y="14699"/>
                    <a:pt x="23223" y="14152"/>
                  </a:cubicBezTo>
                  <a:cubicBezTo>
                    <a:pt x="22980" y="12662"/>
                    <a:pt x="22676" y="11203"/>
                    <a:pt x="22402" y="9744"/>
                  </a:cubicBezTo>
                  <a:cubicBezTo>
                    <a:pt x="22007" y="7708"/>
                    <a:pt x="21582" y="5671"/>
                    <a:pt x="21186" y="3635"/>
                  </a:cubicBezTo>
                  <a:cubicBezTo>
                    <a:pt x="21126" y="3240"/>
                    <a:pt x="20943" y="2875"/>
                    <a:pt x="21034" y="2449"/>
                  </a:cubicBezTo>
                  <a:cubicBezTo>
                    <a:pt x="20609" y="1902"/>
                    <a:pt x="20609" y="1173"/>
                    <a:pt x="20275" y="565"/>
                  </a:cubicBezTo>
                  <a:cubicBezTo>
                    <a:pt x="20153" y="382"/>
                    <a:pt x="20031" y="200"/>
                    <a:pt x="19940" y="48"/>
                  </a:cubicBezTo>
                  <a:cubicBezTo>
                    <a:pt x="19581" y="16"/>
                    <a:pt x="19225" y="1"/>
                    <a:pt x="18873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66"/>
            <p:cNvSpPr/>
            <p:nvPr/>
          </p:nvSpPr>
          <p:spPr>
            <a:xfrm>
              <a:off x="5902000" y="3376175"/>
              <a:ext cx="544100" cy="278175"/>
            </a:xfrm>
            <a:custGeom>
              <a:avLst/>
              <a:gdLst/>
              <a:ahLst/>
              <a:cxnLst/>
              <a:rect l="l" t="t" r="r" b="b"/>
              <a:pathLst>
                <a:path w="21764" h="11127" extrusionOk="0">
                  <a:moveTo>
                    <a:pt x="19636" y="864"/>
                  </a:moveTo>
                  <a:cubicBezTo>
                    <a:pt x="19788" y="1168"/>
                    <a:pt x="19818" y="1472"/>
                    <a:pt x="19848" y="1776"/>
                  </a:cubicBezTo>
                  <a:cubicBezTo>
                    <a:pt x="20031" y="3204"/>
                    <a:pt x="20335" y="4602"/>
                    <a:pt x="20700" y="6001"/>
                  </a:cubicBezTo>
                  <a:cubicBezTo>
                    <a:pt x="20821" y="6457"/>
                    <a:pt x="20852" y="6882"/>
                    <a:pt x="20821" y="7399"/>
                  </a:cubicBezTo>
                  <a:cubicBezTo>
                    <a:pt x="19545" y="7520"/>
                    <a:pt x="18298" y="7642"/>
                    <a:pt x="17052" y="7794"/>
                  </a:cubicBezTo>
                  <a:cubicBezTo>
                    <a:pt x="15836" y="7946"/>
                    <a:pt x="14590" y="8159"/>
                    <a:pt x="13374" y="8371"/>
                  </a:cubicBezTo>
                  <a:cubicBezTo>
                    <a:pt x="12128" y="8554"/>
                    <a:pt x="10882" y="8706"/>
                    <a:pt x="9636" y="8949"/>
                  </a:cubicBezTo>
                  <a:cubicBezTo>
                    <a:pt x="8420" y="9162"/>
                    <a:pt x="7204" y="9435"/>
                    <a:pt x="5988" y="9709"/>
                  </a:cubicBezTo>
                  <a:cubicBezTo>
                    <a:pt x="4772" y="9982"/>
                    <a:pt x="3556" y="10317"/>
                    <a:pt x="2280" y="10590"/>
                  </a:cubicBezTo>
                  <a:cubicBezTo>
                    <a:pt x="2067" y="9891"/>
                    <a:pt x="2067" y="9192"/>
                    <a:pt x="1915" y="8554"/>
                  </a:cubicBezTo>
                  <a:cubicBezTo>
                    <a:pt x="1763" y="7855"/>
                    <a:pt x="1641" y="7156"/>
                    <a:pt x="1489" y="6457"/>
                  </a:cubicBezTo>
                  <a:cubicBezTo>
                    <a:pt x="1337" y="5788"/>
                    <a:pt x="1155" y="5150"/>
                    <a:pt x="942" y="4390"/>
                  </a:cubicBezTo>
                  <a:cubicBezTo>
                    <a:pt x="1337" y="4329"/>
                    <a:pt x="1702" y="4298"/>
                    <a:pt x="2037" y="4207"/>
                  </a:cubicBezTo>
                  <a:cubicBezTo>
                    <a:pt x="3252" y="3934"/>
                    <a:pt x="4499" y="3660"/>
                    <a:pt x="5714" y="3356"/>
                  </a:cubicBezTo>
                  <a:cubicBezTo>
                    <a:pt x="7933" y="2809"/>
                    <a:pt x="10183" y="2384"/>
                    <a:pt x="12432" y="2019"/>
                  </a:cubicBezTo>
                  <a:cubicBezTo>
                    <a:pt x="14377" y="1684"/>
                    <a:pt x="16323" y="1381"/>
                    <a:pt x="18268" y="1077"/>
                  </a:cubicBezTo>
                  <a:cubicBezTo>
                    <a:pt x="18724" y="1016"/>
                    <a:pt x="19180" y="955"/>
                    <a:pt x="19636" y="864"/>
                  </a:cubicBezTo>
                  <a:close/>
                  <a:moveTo>
                    <a:pt x="20027" y="1"/>
                  </a:moveTo>
                  <a:cubicBezTo>
                    <a:pt x="19849" y="1"/>
                    <a:pt x="19667" y="26"/>
                    <a:pt x="19484" y="43"/>
                  </a:cubicBezTo>
                  <a:cubicBezTo>
                    <a:pt x="18602" y="134"/>
                    <a:pt x="17721" y="225"/>
                    <a:pt x="16839" y="377"/>
                  </a:cubicBezTo>
                  <a:cubicBezTo>
                    <a:pt x="13617" y="955"/>
                    <a:pt x="10365" y="1563"/>
                    <a:pt x="7143" y="2171"/>
                  </a:cubicBezTo>
                  <a:cubicBezTo>
                    <a:pt x="5137" y="2536"/>
                    <a:pt x="3131" y="3022"/>
                    <a:pt x="1186" y="3660"/>
                  </a:cubicBezTo>
                  <a:cubicBezTo>
                    <a:pt x="851" y="3782"/>
                    <a:pt x="517" y="3903"/>
                    <a:pt x="243" y="3995"/>
                  </a:cubicBezTo>
                  <a:cubicBezTo>
                    <a:pt x="0" y="4542"/>
                    <a:pt x="30" y="5028"/>
                    <a:pt x="122" y="5545"/>
                  </a:cubicBezTo>
                  <a:cubicBezTo>
                    <a:pt x="182" y="5879"/>
                    <a:pt x="243" y="6244"/>
                    <a:pt x="334" y="6578"/>
                  </a:cubicBezTo>
                  <a:cubicBezTo>
                    <a:pt x="578" y="7399"/>
                    <a:pt x="790" y="8250"/>
                    <a:pt x="1034" y="9071"/>
                  </a:cubicBezTo>
                  <a:cubicBezTo>
                    <a:pt x="1155" y="9496"/>
                    <a:pt x="1307" y="9922"/>
                    <a:pt x="1459" y="10347"/>
                  </a:cubicBezTo>
                  <a:cubicBezTo>
                    <a:pt x="1581" y="10651"/>
                    <a:pt x="1702" y="10925"/>
                    <a:pt x="1915" y="11107"/>
                  </a:cubicBezTo>
                  <a:cubicBezTo>
                    <a:pt x="2090" y="11120"/>
                    <a:pt x="2262" y="11126"/>
                    <a:pt x="2430" y="11126"/>
                  </a:cubicBezTo>
                  <a:cubicBezTo>
                    <a:pt x="3049" y="11126"/>
                    <a:pt x="3628" y="11044"/>
                    <a:pt x="4225" y="10925"/>
                  </a:cubicBezTo>
                  <a:cubicBezTo>
                    <a:pt x="5775" y="10590"/>
                    <a:pt x="7325" y="10256"/>
                    <a:pt x="8906" y="9952"/>
                  </a:cubicBezTo>
                  <a:cubicBezTo>
                    <a:pt x="11216" y="9527"/>
                    <a:pt x="13526" y="9162"/>
                    <a:pt x="15867" y="8827"/>
                  </a:cubicBezTo>
                  <a:cubicBezTo>
                    <a:pt x="17174" y="8645"/>
                    <a:pt x="18450" y="8371"/>
                    <a:pt x="19757" y="8128"/>
                  </a:cubicBezTo>
                  <a:cubicBezTo>
                    <a:pt x="20122" y="8068"/>
                    <a:pt x="20487" y="7946"/>
                    <a:pt x="20882" y="7946"/>
                  </a:cubicBezTo>
                  <a:cubicBezTo>
                    <a:pt x="21216" y="7916"/>
                    <a:pt x="21520" y="7824"/>
                    <a:pt x="21763" y="7551"/>
                  </a:cubicBezTo>
                  <a:cubicBezTo>
                    <a:pt x="21429" y="5058"/>
                    <a:pt x="21034" y="2566"/>
                    <a:pt x="20456" y="73"/>
                  </a:cubicBezTo>
                  <a:cubicBezTo>
                    <a:pt x="20319" y="18"/>
                    <a:pt x="20175" y="1"/>
                    <a:pt x="20027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4" name="Google Shape;854;p66"/>
          <p:cNvSpPr/>
          <p:nvPr/>
        </p:nvSpPr>
        <p:spPr>
          <a:xfrm>
            <a:off x="7904900" y="1302050"/>
            <a:ext cx="519643" cy="3006411"/>
          </a:xfrm>
          <a:custGeom>
            <a:avLst/>
            <a:gdLst/>
            <a:ahLst/>
            <a:cxnLst/>
            <a:rect l="l" t="t" r="r" b="b"/>
            <a:pathLst>
              <a:path w="7782" h="45023" extrusionOk="0">
                <a:moveTo>
                  <a:pt x="5167" y="402"/>
                </a:moveTo>
                <a:cubicBezTo>
                  <a:pt x="5441" y="402"/>
                  <a:pt x="5684" y="462"/>
                  <a:pt x="5927" y="523"/>
                </a:cubicBezTo>
                <a:cubicBezTo>
                  <a:pt x="6414" y="614"/>
                  <a:pt x="6657" y="949"/>
                  <a:pt x="6687" y="1435"/>
                </a:cubicBezTo>
                <a:cubicBezTo>
                  <a:pt x="6687" y="1709"/>
                  <a:pt x="6718" y="1982"/>
                  <a:pt x="6718" y="2256"/>
                </a:cubicBezTo>
                <a:cubicBezTo>
                  <a:pt x="6687" y="3624"/>
                  <a:pt x="6687" y="4961"/>
                  <a:pt x="6657" y="6298"/>
                </a:cubicBezTo>
                <a:cubicBezTo>
                  <a:pt x="6626" y="9368"/>
                  <a:pt x="6566" y="12408"/>
                  <a:pt x="6535" y="15478"/>
                </a:cubicBezTo>
                <a:cubicBezTo>
                  <a:pt x="6474" y="18305"/>
                  <a:pt x="6414" y="21162"/>
                  <a:pt x="6383" y="23989"/>
                </a:cubicBezTo>
                <a:cubicBezTo>
                  <a:pt x="6353" y="28700"/>
                  <a:pt x="6414" y="33411"/>
                  <a:pt x="6353" y="38123"/>
                </a:cubicBezTo>
                <a:cubicBezTo>
                  <a:pt x="6353" y="39886"/>
                  <a:pt x="6201" y="41648"/>
                  <a:pt x="6110" y="43442"/>
                </a:cubicBezTo>
                <a:cubicBezTo>
                  <a:pt x="6110" y="43533"/>
                  <a:pt x="6110" y="43624"/>
                  <a:pt x="6079" y="43746"/>
                </a:cubicBezTo>
                <a:cubicBezTo>
                  <a:pt x="5959" y="44441"/>
                  <a:pt x="5820" y="44550"/>
                  <a:pt x="5439" y="44550"/>
                </a:cubicBezTo>
                <a:cubicBezTo>
                  <a:pt x="5337" y="44550"/>
                  <a:pt x="5217" y="44542"/>
                  <a:pt x="5076" y="44536"/>
                </a:cubicBezTo>
                <a:cubicBezTo>
                  <a:pt x="4590" y="44506"/>
                  <a:pt x="4073" y="44506"/>
                  <a:pt x="3556" y="44445"/>
                </a:cubicBezTo>
                <a:cubicBezTo>
                  <a:pt x="3253" y="44445"/>
                  <a:pt x="2918" y="44384"/>
                  <a:pt x="2614" y="44293"/>
                </a:cubicBezTo>
                <a:cubicBezTo>
                  <a:pt x="2067" y="44141"/>
                  <a:pt x="1733" y="43746"/>
                  <a:pt x="1611" y="43229"/>
                </a:cubicBezTo>
                <a:cubicBezTo>
                  <a:pt x="1459" y="42591"/>
                  <a:pt x="1429" y="41952"/>
                  <a:pt x="1459" y="41253"/>
                </a:cubicBezTo>
                <a:lnTo>
                  <a:pt x="1459" y="41253"/>
                </a:lnTo>
                <a:cubicBezTo>
                  <a:pt x="1854" y="41284"/>
                  <a:pt x="2158" y="41314"/>
                  <a:pt x="2493" y="41314"/>
                </a:cubicBezTo>
                <a:cubicBezTo>
                  <a:pt x="2857" y="41314"/>
                  <a:pt x="3253" y="41284"/>
                  <a:pt x="3617" y="41253"/>
                </a:cubicBezTo>
                <a:cubicBezTo>
                  <a:pt x="3860" y="41223"/>
                  <a:pt x="4104" y="41132"/>
                  <a:pt x="4286" y="40858"/>
                </a:cubicBezTo>
                <a:cubicBezTo>
                  <a:pt x="4134" y="40797"/>
                  <a:pt x="4012" y="40767"/>
                  <a:pt x="3921" y="40737"/>
                </a:cubicBezTo>
                <a:cubicBezTo>
                  <a:pt x="3313" y="40645"/>
                  <a:pt x="2705" y="40585"/>
                  <a:pt x="2097" y="40463"/>
                </a:cubicBezTo>
                <a:cubicBezTo>
                  <a:pt x="2048" y="40452"/>
                  <a:pt x="2003" y="40447"/>
                  <a:pt x="1961" y="40447"/>
                </a:cubicBezTo>
                <a:cubicBezTo>
                  <a:pt x="1769" y="40447"/>
                  <a:pt x="1645" y="40551"/>
                  <a:pt x="1520" y="40676"/>
                </a:cubicBezTo>
                <a:cubicBezTo>
                  <a:pt x="1398" y="40007"/>
                  <a:pt x="1398" y="38457"/>
                  <a:pt x="1520" y="37788"/>
                </a:cubicBezTo>
                <a:cubicBezTo>
                  <a:pt x="2310" y="37667"/>
                  <a:pt x="3131" y="37879"/>
                  <a:pt x="3891" y="37454"/>
                </a:cubicBezTo>
                <a:cubicBezTo>
                  <a:pt x="3952" y="37424"/>
                  <a:pt x="3982" y="37363"/>
                  <a:pt x="4012" y="37302"/>
                </a:cubicBezTo>
                <a:cubicBezTo>
                  <a:pt x="3496" y="37028"/>
                  <a:pt x="3496" y="37028"/>
                  <a:pt x="1490" y="36907"/>
                </a:cubicBezTo>
                <a:cubicBezTo>
                  <a:pt x="1429" y="36025"/>
                  <a:pt x="1459" y="35174"/>
                  <a:pt x="1459" y="34262"/>
                </a:cubicBezTo>
                <a:cubicBezTo>
                  <a:pt x="2371" y="34050"/>
                  <a:pt x="3344" y="34232"/>
                  <a:pt x="4316" y="33624"/>
                </a:cubicBezTo>
                <a:cubicBezTo>
                  <a:pt x="3860" y="33502"/>
                  <a:pt x="3556" y="33502"/>
                  <a:pt x="3283" y="33502"/>
                </a:cubicBezTo>
                <a:lnTo>
                  <a:pt x="1550" y="33502"/>
                </a:lnTo>
                <a:cubicBezTo>
                  <a:pt x="1368" y="32925"/>
                  <a:pt x="1338" y="30828"/>
                  <a:pt x="1459" y="30129"/>
                </a:cubicBezTo>
                <a:lnTo>
                  <a:pt x="1459" y="30129"/>
                </a:lnTo>
                <a:cubicBezTo>
                  <a:pt x="1733" y="30159"/>
                  <a:pt x="2006" y="30159"/>
                  <a:pt x="2280" y="30159"/>
                </a:cubicBezTo>
                <a:cubicBezTo>
                  <a:pt x="2604" y="30159"/>
                  <a:pt x="2942" y="30172"/>
                  <a:pt x="3284" y="30172"/>
                </a:cubicBezTo>
                <a:cubicBezTo>
                  <a:pt x="3455" y="30172"/>
                  <a:pt x="3627" y="30169"/>
                  <a:pt x="3800" y="30159"/>
                </a:cubicBezTo>
                <a:cubicBezTo>
                  <a:pt x="4043" y="30159"/>
                  <a:pt x="4316" y="30098"/>
                  <a:pt x="4560" y="29794"/>
                </a:cubicBezTo>
                <a:cubicBezTo>
                  <a:pt x="3496" y="29551"/>
                  <a:pt x="2493" y="29399"/>
                  <a:pt x="1459" y="29338"/>
                </a:cubicBezTo>
                <a:cubicBezTo>
                  <a:pt x="1246" y="28761"/>
                  <a:pt x="1155" y="27059"/>
                  <a:pt x="1307" y="26238"/>
                </a:cubicBezTo>
                <a:lnTo>
                  <a:pt x="1307" y="26238"/>
                </a:lnTo>
                <a:cubicBezTo>
                  <a:pt x="1550" y="26268"/>
                  <a:pt x="1794" y="26299"/>
                  <a:pt x="2037" y="26299"/>
                </a:cubicBezTo>
                <a:cubicBezTo>
                  <a:pt x="2272" y="26322"/>
                  <a:pt x="2508" y="26337"/>
                  <a:pt x="2743" y="26337"/>
                </a:cubicBezTo>
                <a:cubicBezTo>
                  <a:pt x="3116" y="26337"/>
                  <a:pt x="3488" y="26301"/>
                  <a:pt x="3860" y="26208"/>
                </a:cubicBezTo>
                <a:cubicBezTo>
                  <a:pt x="3982" y="26177"/>
                  <a:pt x="4104" y="26086"/>
                  <a:pt x="4316" y="25995"/>
                </a:cubicBezTo>
                <a:cubicBezTo>
                  <a:pt x="3800" y="25660"/>
                  <a:pt x="3283" y="25752"/>
                  <a:pt x="2797" y="25660"/>
                </a:cubicBezTo>
                <a:cubicBezTo>
                  <a:pt x="2310" y="25569"/>
                  <a:pt x="1794" y="25569"/>
                  <a:pt x="1246" y="25539"/>
                </a:cubicBezTo>
                <a:cubicBezTo>
                  <a:pt x="1125" y="25174"/>
                  <a:pt x="1125" y="24779"/>
                  <a:pt x="1125" y="24384"/>
                </a:cubicBezTo>
                <a:cubicBezTo>
                  <a:pt x="1094" y="24019"/>
                  <a:pt x="1064" y="23624"/>
                  <a:pt x="1094" y="23259"/>
                </a:cubicBezTo>
                <a:cubicBezTo>
                  <a:pt x="1094" y="22864"/>
                  <a:pt x="973" y="22438"/>
                  <a:pt x="1125" y="22043"/>
                </a:cubicBezTo>
                <a:cubicBezTo>
                  <a:pt x="1825" y="22043"/>
                  <a:pt x="2510" y="22185"/>
                  <a:pt x="3190" y="22185"/>
                </a:cubicBezTo>
                <a:cubicBezTo>
                  <a:pt x="3454" y="22185"/>
                  <a:pt x="3718" y="22164"/>
                  <a:pt x="3982" y="22104"/>
                </a:cubicBezTo>
                <a:cubicBezTo>
                  <a:pt x="4043" y="21922"/>
                  <a:pt x="3952" y="21861"/>
                  <a:pt x="3860" y="21831"/>
                </a:cubicBezTo>
                <a:cubicBezTo>
                  <a:pt x="3161" y="21679"/>
                  <a:pt x="2462" y="21527"/>
                  <a:pt x="1763" y="21375"/>
                </a:cubicBezTo>
                <a:cubicBezTo>
                  <a:pt x="1550" y="21314"/>
                  <a:pt x="1338" y="21283"/>
                  <a:pt x="1125" y="21253"/>
                </a:cubicBezTo>
                <a:cubicBezTo>
                  <a:pt x="973" y="20554"/>
                  <a:pt x="973" y="19581"/>
                  <a:pt x="1094" y="18943"/>
                </a:cubicBezTo>
                <a:cubicBezTo>
                  <a:pt x="1229" y="18922"/>
                  <a:pt x="1365" y="18915"/>
                  <a:pt x="1502" y="18915"/>
                </a:cubicBezTo>
                <a:cubicBezTo>
                  <a:pt x="1866" y="18915"/>
                  <a:pt x="2238" y="18967"/>
                  <a:pt x="2612" y="18967"/>
                </a:cubicBezTo>
                <a:cubicBezTo>
                  <a:pt x="2928" y="18967"/>
                  <a:pt x="3244" y="18930"/>
                  <a:pt x="3556" y="18791"/>
                </a:cubicBezTo>
                <a:cubicBezTo>
                  <a:pt x="3222" y="18487"/>
                  <a:pt x="3222" y="18487"/>
                  <a:pt x="2310" y="18335"/>
                </a:cubicBezTo>
                <a:cubicBezTo>
                  <a:pt x="1885" y="18274"/>
                  <a:pt x="1459" y="18183"/>
                  <a:pt x="1064" y="18122"/>
                </a:cubicBezTo>
                <a:cubicBezTo>
                  <a:pt x="942" y="17302"/>
                  <a:pt x="942" y="16238"/>
                  <a:pt x="1094" y="15660"/>
                </a:cubicBezTo>
                <a:cubicBezTo>
                  <a:pt x="1915" y="15539"/>
                  <a:pt x="2766" y="15660"/>
                  <a:pt x="3526" y="15326"/>
                </a:cubicBezTo>
                <a:cubicBezTo>
                  <a:pt x="3617" y="15296"/>
                  <a:pt x="3678" y="15265"/>
                  <a:pt x="3830" y="15174"/>
                </a:cubicBezTo>
                <a:cubicBezTo>
                  <a:pt x="3329" y="14992"/>
                  <a:pt x="2850" y="14984"/>
                  <a:pt x="2394" y="14984"/>
                </a:cubicBezTo>
                <a:cubicBezTo>
                  <a:pt x="2352" y="14984"/>
                  <a:pt x="2311" y="14984"/>
                  <a:pt x="2270" y="14984"/>
                </a:cubicBezTo>
                <a:cubicBezTo>
                  <a:pt x="1859" y="14984"/>
                  <a:pt x="1467" y="14978"/>
                  <a:pt x="1094" y="14840"/>
                </a:cubicBezTo>
                <a:cubicBezTo>
                  <a:pt x="973" y="14201"/>
                  <a:pt x="973" y="12773"/>
                  <a:pt x="1125" y="12104"/>
                </a:cubicBezTo>
                <a:cubicBezTo>
                  <a:pt x="1824" y="11952"/>
                  <a:pt x="2645" y="12134"/>
                  <a:pt x="3313" y="11709"/>
                </a:cubicBezTo>
                <a:cubicBezTo>
                  <a:pt x="3344" y="11678"/>
                  <a:pt x="3344" y="11618"/>
                  <a:pt x="3344" y="11557"/>
                </a:cubicBezTo>
                <a:cubicBezTo>
                  <a:pt x="2645" y="11314"/>
                  <a:pt x="1915" y="11375"/>
                  <a:pt x="1155" y="11314"/>
                </a:cubicBezTo>
                <a:cubicBezTo>
                  <a:pt x="942" y="10888"/>
                  <a:pt x="1094" y="10463"/>
                  <a:pt x="1064" y="10037"/>
                </a:cubicBezTo>
                <a:cubicBezTo>
                  <a:pt x="1064" y="9612"/>
                  <a:pt x="1034" y="9186"/>
                  <a:pt x="1125" y="8760"/>
                </a:cubicBezTo>
                <a:cubicBezTo>
                  <a:pt x="1256" y="8742"/>
                  <a:pt x="1386" y="8735"/>
                  <a:pt x="1515" y="8735"/>
                </a:cubicBezTo>
                <a:cubicBezTo>
                  <a:pt x="1947" y="8735"/>
                  <a:pt x="2371" y="8815"/>
                  <a:pt x="2786" y="8815"/>
                </a:cubicBezTo>
                <a:cubicBezTo>
                  <a:pt x="3057" y="8815"/>
                  <a:pt x="3323" y="8781"/>
                  <a:pt x="3587" y="8669"/>
                </a:cubicBezTo>
                <a:cubicBezTo>
                  <a:pt x="3617" y="8487"/>
                  <a:pt x="3496" y="8426"/>
                  <a:pt x="3374" y="8396"/>
                </a:cubicBezTo>
                <a:cubicBezTo>
                  <a:pt x="2888" y="8274"/>
                  <a:pt x="2401" y="8153"/>
                  <a:pt x="1915" y="8001"/>
                </a:cubicBezTo>
                <a:cubicBezTo>
                  <a:pt x="1672" y="7940"/>
                  <a:pt x="1429" y="7909"/>
                  <a:pt x="1216" y="7849"/>
                </a:cubicBezTo>
                <a:cubicBezTo>
                  <a:pt x="1125" y="7210"/>
                  <a:pt x="1125" y="5873"/>
                  <a:pt x="1246" y="5356"/>
                </a:cubicBezTo>
                <a:cubicBezTo>
                  <a:pt x="1611" y="5387"/>
                  <a:pt x="1976" y="5447"/>
                  <a:pt x="2341" y="5447"/>
                </a:cubicBezTo>
                <a:cubicBezTo>
                  <a:pt x="2422" y="5456"/>
                  <a:pt x="2504" y="5459"/>
                  <a:pt x="2585" y="5459"/>
                </a:cubicBezTo>
                <a:cubicBezTo>
                  <a:pt x="2807" y="5459"/>
                  <a:pt x="3030" y="5431"/>
                  <a:pt x="3253" y="5387"/>
                </a:cubicBezTo>
                <a:cubicBezTo>
                  <a:pt x="3526" y="5356"/>
                  <a:pt x="3678" y="5174"/>
                  <a:pt x="3648" y="4839"/>
                </a:cubicBezTo>
                <a:cubicBezTo>
                  <a:pt x="2797" y="4779"/>
                  <a:pt x="1976" y="4627"/>
                  <a:pt x="1155" y="4414"/>
                </a:cubicBezTo>
                <a:cubicBezTo>
                  <a:pt x="1064" y="3867"/>
                  <a:pt x="1064" y="3350"/>
                  <a:pt x="1094" y="2803"/>
                </a:cubicBezTo>
                <a:cubicBezTo>
                  <a:pt x="1155" y="2256"/>
                  <a:pt x="1277" y="1709"/>
                  <a:pt x="1398" y="1162"/>
                </a:cubicBezTo>
                <a:cubicBezTo>
                  <a:pt x="1490" y="645"/>
                  <a:pt x="1611" y="554"/>
                  <a:pt x="2158" y="523"/>
                </a:cubicBezTo>
                <a:cubicBezTo>
                  <a:pt x="3161" y="462"/>
                  <a:pt x="4164" y="432"/>
                  <a:pt x="5167" y="402"/>
                </a:cubicBezTo>
                <a:close/>
                <a:moveTo>
                  <a:pt x="5057" y="0"/>
                </a:moveTo>
                <a:cubicBezTo>
                  <a:pt x="4972" y="0"/>
                  <a:pt x="4888" y="2"/>
                  <a:pt x="4803" y="7"/>
                </a:cubicBezTo>
                <a:cubicBezTo>
                  <a:pt x="3739" y="37"/>
                  <a:pt x="2675" y="128"/>
                  <a:pt x="1611" y="250"/>
                </a:cubicBezTo>
                <a:cubicBezTo>
                  <a:pt x="304" y="402"/>
                  <a:pt x="426" y="584"/>
                  <a:pt x="395" y="1678"/>
                </a:cubicBezTo>
                <a:cubicBezTo>
                  <a:pt x="395" y="2043"/>
                  <a:pt x="426" y="2377"/>
                  <a:pt x="395" y="2742"/>
                </a:cubicBezTo>
                <a:cubicBezTo>
                  <a:pt x="365" y="3472"/>
                  <a:pt x="335" y="4201"/>
                  <a:pt x="304" y="4931"/>
                </a:cubicBezTo>
                <a:cubicBezTo>
                  <a:pt x="274" y="6602"/>
                  <a:pt x="243" y="8274"/>
                  <a:pt x="183" y="9946"/>
                </a:cubicBezTo>
                <a:cubicBezTo>
                  <a:pt x="61" y="14019"/>
                  <a:pt x="0" y="18062"/>
                  <a:pt x="61" y="22955"/>
                </a:cubicBezTo>
                <a:cubicBezTo>
                  <a:pt x="91" y="24262"/>
                  <a:pt x="152" y="26420"/>
                  <a:pt x="213" y="28548"/>
                </a:cubicBezTo>
                <a:cubicBezTo>
                  <a:pt x="274" y="30980"/>
                  <a:pt x="395" y="33411"/>
                  <a:pt x="426" y="35843"/>
                </a:cubicBezTo>
                <a:cubicBezTo>
                  <a:pt x="456" y="37788"/>
                  <a:pt x="426" y="39703"/>
                  <a:pt x="426" y="41618"/>
                </a:cubicBezTo>
                <a:cubicBezTo>
                  <a:pt x="426" y="42165"/>
                  <a:pt x="426" y="42682"/>
                  <a:pt x="487" y="43229"/>
                </a:cubicBezTo>
                <a:cubicBezTo>
                  <a:pt x="547" y="44050"/>
                  <a:pt x="973" y="44566"/>
                  <a:pt x="1763" y="44810"/>
                </a:cubicBezTo>
                <a:cubicBezTo>
                  <a:pt x="1915" y="44840"/>
                  <a:pt x="2067" y="44901"/>
                  <a:pt x="2219" y="44901"/>
                </a:cubicBezTo>
                <a:cubicBezTo>
                  <a:pt x="3070" y="44962"/>
                  <a:pt x="3921" y="45022"/>
                  <a:pt x="4803" y="45022"/>
                </a:cubicBezTo>
                <a:cubicBezTo>
                  <a:pt x="5319" y="45022"/>
                  <a:pt x="5806" y="44901"/>
                  <a:pt x="6262" y="44688"/>
                </a:cubicBezTo>
                <a:cubicBezTo>
                  <a:pt x="6748" y="44475"/>
                  <a:pt x="7052" y="44141"/>
                  <a:pt x="7143" y="43624"/>
                </a:cubicBezTo>
                <a:cubicBezTo>
                  <a:pt x="7204" y="43320"/>
                  <a:pt x="7295" y="43047"/>
                  <a:pt x="7295" y="42743"/>
                </a:cubicBezTo>
                <a:cubicBezTo>
                  <a:pt x="7386" y="41101"/>
                  <a:pt x="7478" y="39490"/>
                  <a:pt x="7508" y="37879"/>
                </a:cubicBezTo>
                <a:cubicBezTo>
                  <a:pt x="7569" y="34992"/>
                  <a:pt x="7569" y="32104"/>
                  <a:pt x="7569" y="29217"/>
                </a:cubicBezTo>
                <a:cubicBezTo>
                  <a:pt x="7569" y="25508"/>
                  <a:pt x="7569" y="21831"/>
                  <a:pt x="7599" y="18122"/>
                </a:cubicBezTo>
                <a:cubicBezTo>
                  <a:pt x="7599" y="14900"/>
                  <a:pt x="7630" y="11709"/>
                  <a:pt x="7660" y="8487"/>
                </a:cubicBezTo>
                <a:cubicBezTo>
                  <a:pt x="7690" y="6450"/>
                  <a:pt x="7751" y="4444"/>
                  <a:pt x="7781" y="2408"/>
                </a:cubicBezTo>
                <a:cubicBezTo>
                  <a:pt x="7781" y="2013"/>
                  <a:pt x="7781" y="1587"/>
                  <a:pt x="7751" y="1192"/>
                </a:cubicBezTo>
                <a:cubicBezTo>
                  <a:pt x="7751" y="675"/>
                  <a:pt x="7478" y="341"/>
                  <a:pt x="6991" y="189"/>
                </a:cubicBezTo>
                <a:cubicBezTo>
                  <a:pt x="6870" y="159"/>
                  <a:pt x="6748" y="98"/>
                  <a:pt x="6626" y="98"/>
                </a:cubicBezTo>
                <a:cubicBezTo>
                  <a:pt x="6103" y="72"/>
                  <a:pt x="5580" y="0"/>
                  <a:pt x="5057" y="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0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1.Rendahnya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minat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membaca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menulis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guru-guru di Indonesia</a:t>
            </a:r>
            <a:endParaRPr lang="id-ID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2.Karya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Publikasi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ilmiah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guru yang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masih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sedikit</a:t>
            </a:r>
            <a:endParaRPr sz="3200" dirty="0"/>
          </a:p>
        </p:txBody>
      </p:sp>
      <p:sp>
        <p:nvSpPr>
          <p:cNvPr id="289" name="Google Shape;289;p4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LATAR BELAKANG MASALAH</a:t>
            </a:r>
            <a:br>
              <a:rPr lang="en-US" sz="3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TINJAUAN PUSTAKA</a:t>
            </a:r>
            <a:br>
              <a:rPr lang="en-US" sz="3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dirty="0"/>
          </a:p>
        </p:txBody>
      </p:sp>
      <p:sp>
        <p:nvSpPr>
          <p:cNvPr id="295" name="Google Shape;295;p41"/>
          <p:cNvSpPr txBox="1">
            <a:spLocks noGrp="1"/>
          </p:cNvSpPr>
          <p:nvPr>
            <p:ph type="subTitle" idx="1"/>
          </p:nvPr>
        </p:nvSpPr>
        <p:spPr>
          <a:xfrm>
            <a:off x="1288473" y="1357675"/>
            <a:ext cx="2478002" cy="11849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Kampanye Public Relations</a:t>
            </a:r>
            <a:endParaRPr dirty="0"/>
          </a:p>
        </p:txBody>
      </p:sp>
      <p:sp>
        <p:nvSpPr>
          <p:cNvPr id="299" name="Google Shape;299;p41"/>
          <p:cNvSpPr txBox="1">
            <a:spLocks noGrp="1"/>
          </p:cNvSpPr>
          <p:nvPr>
            <p:ph type="subTitle" idx="5"/>
          </p:nvPr>
        </p:nvSpPr>
        <p:spPr>
          <a:xfrm>
            <a:off x="1361566" y="2216635"/>
            <a:ext cx="5205879" cy="22480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sz="2000" dirty="0"/>
              <a:t>Menurut Rogers dan Storey, bahwa kampanye adalah serangkaian kegiatan komunikasi yang terorganisasi dengan tujuan untuk menciptakan suatu akibat tertentu terhadap sasaran secara berkelanjutan dalam periode tertentu ( Ruslan, 2008, p : 23 )</a:t>
            </a:r>
            <a:endParaRPr sz="2000" dirty="0"/>
          </a:p>
        </p:txBody>
      </p:sp>
      <p:sp>
        <p:nvSpPr>
          <p:cNvPr id="303" name="Google Shape;303;p41"/>
          <p:cNvSpPr txBox="1">
            <a:spLocks noGrp="1"/>
          </p:cNvSpPr>
          <p:nvPr>
            <p:ph type="title" idx="9"/>
          </p:nvPr>
        </p:nvSpPr>
        <p:spPr>
          <a:xfrm>
            <a:off x="611647" y="1445625"/>
            <a:ext cx="8727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07" name="Google Shape;307;p41"/>
          <p:cNvSpPr/>
          <p:nvPr/>
        </p:nvSpPr>
        <p:spPr>
          <a:xfrm>
            <a:off x="7380400" y="1357675"/>
            <a:ext cx="2893200" cy="3785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" name="Google Shape;308;p41"/>
          <p:cNvGrpSpPr/>
          <p:nvPr/>
        </p:nvGrpSpPr>
        <p:grpSpPr>
          <a:xfrm flipH="1">
            <a:off x="7722321" y="1748535"/>
            <a:ext cx="2291713" cy="2971253"/>
            <a:chOff x="2989525" y="1485250"/>
            <a:chExt cx="324325" cy="420500"/>
          </a:xfrm>
        </p:grpSpPr>
        <p:sp>
          <p:nvSpPr>
            <p:cNvPr id="309" name="Google Shape;309;p41"/>
            <p:cNvSpPr/>
            <p:nvPr/>
          </p:nvSpPr>
          <p:spPr>
            <a:xfrm>
              <a:off x="2989525" y="1485250"/>
              <a:ext cx="324325" cy="420500"/>
            </a:xfrm>
            <a:custGeom>
              <a:avLst/>
              <a:gdLst/>
              <a:ahLst/>
              <a:cxnLst/>
              <a:rect l="l" t="t" r="r" b="b"/>
              <a:pathLst>
                <a:path w="12973" h="16820" extrusionOk="0">
                  <a:moveTo>
                    <a:pt x="11718" y="311"/>
                  </a:moveTo>
                  <a:cubicBezTo>
                    <a:pt x="12010" y="311"/>
                    <a:pt x="12345" y="353"/>
                    <a:pt x="12471" y="625"/>
                  </a:cubicBezTo>
                  <a:cubicBezTo>
                    <a:pt x="12617" y="918"/>
                    <a:pt x="12471" y="1357"/>
                    <a:pt x="12513" y="1692"/>
                  </a:cubicBezTo>
                  <a:cubicBezTo>
                    <a:pt x="12513" y="1734"/>
                    <a:pt x="12534" y="1754"/>
                    <a:pt x="12575" y="1775"/>
                  </a:cubicBezTo>
                  <a:cubicBezTo>
                    <a:pt x="12554" y="1796"/>
                    <a:pt x="12554" y="1817"/>
                    <a:pt x="12554" y="1859"/>
                  </a:cubicBezTo>
                  <a:cubicBezTo>
                    <a:pt x="12638" y="5060"/>
                    <a:pt x="12638" y="8241"/>
                    <a:pt x="12554" y="11442"/>
                  </a:cubicBezTo>
                  <a:cubicBezTo>
                    <a:pt x="12513" y="12216"/>
                    <a:pt x="12492" y="13011"/>
                    <a:pt x="12450" y="13786"/>
                  </a:cubicBezTo>
                  <a:cubicBezTo>
                    <a:pt x="12429" y="14120"/>
                    <a:pt x="12492" y="14915"/>
                    <a:pt x="12345" y="15208"/>
                  </a:cubicBezTo>
                  <a:cubicBezTo>
                    <a:pt x="12094" y="15731"/>
                    <a:pt x="11425" y="16087"/>
                    <a:pt x="10881" y="16192"/>
                  </a:cubicBezTo>
                  <a:cubicBezTo>
                    <a:pt x="9332" y="16464"/>
                    <a:pt x="7700" y="16506"/>
                    <a:pt x="6131" y="16527"/>
                  </a:cubicBezTo>
                  <a:cubicBezTo>
                    <a:pt x="5819" y="16535"/>
                    <a:pt x="5507" y="16540"/>
                    <a:pt x="5195" y="16540"/>
                  </a:cubicBezTo>
                  <a:cubicBezTo>
                    <a:pt x="4754" y="16540"/>
                    <a:pt x="4312" y="16530"/>
                    <a:pt x="3871" y="16506"/>
                  </a:cubicBezTo>
                  <a:cubicBezTo>
                    <a:pt x="3773" y="16503"/>
                    <a:pt x="3670" y="16502"/>
                    <a:pt x="3563" y="16502"/>
                  </a:cubicBezTo>
                  <a:cubicBezTo>
                    <a:pt x="3391" y="16502"/>
                    <a:pt x="3210" y="16504"/>
                    <a:pt x="3026" y="16504"/>
                  </a:cubicBezTo>
                  <a:cubicBezTo>
                    <a:pt x="2502" y="16504"/>
                    <a:pt x="1955" y="16485"/>
                    <a:pt x="1528" y="16338"/>
                  </a:cubicBezTo>
                  <a:cubicBezTo>
                    <a:pt x="335" y="15920"/>
                    <a:pt x="670" y="14120"/>
                    <a:pt x="691" y="13221"/>
                  </a:cubicBezTo>
                  <a:cubicBezTo>
                    <a:pt x="691" y="12426"/>
                    <a:pt x="691" y="11630"/>
                    <a:pt x="712" y="10835"/>
                  </a:cubicBezTo>
                  <a:cubicBezTo>
                    <a:pt x="733" y="7550"/>
                    <a:pt x="900" y="4244"/>
                    <a:pt x="774" y="980"/>
                  </a:cubicBezTo>
                  <a:cubicBezTo>
                    <a:pt x="1111" y="424"/>
                    <a:pt x="1857" y="329"/>
                    <a:pt x="2562" y="329"/>
                  </a:cubicBezTo>
                  <a:cubicBezTo>
                    <a:pt x="2864" y="329"/>
                    <a:pt x="3159" y="346"/>
                    <a:pt x="3411" y="353"/>
                  </a:cubicBezTo>
                  <a:lnTo>
                    <a:pt x="6215" y="353"/>
                  </a:lnTo>
                  <a:cubicBezTo>
                    <a:pt x="7414" y="353"/>
                    <a:pt x="8623" y="399"/>
                    <a:pt x="9829" y="399"/>
                  </a:cubicBezTo>
                  <a:cubicBezTo>
                    <a:pt x="10432" y="399"/>
                    <a:pt x="11034" y="387"/>
                    <a:pt x="11634" y="353"/>
                  </a:cubicBezTo>
                  <a:cubicBezTo>
                    <a:pt x="11655" y="353"/>
                    <a:pt x="11697" y="332"/>
                    <a:pt x="11718" y="311"/>
                  </a:cubicBezTo>
                  <a:close/>
                  <a:moveTo>
                    <a:pt x="8806" y="0"/>
                  </a:moveTo>
                  <a:cubicBezTo>
                    <a:pt x="7148" y="0"/>
                    <a:pt x="5480" y="60"/>
                    <a:pt x="3829" y="60"/>
                  </a:cubicBezTo>
                  <a:cubicBezTo>
                    <a:pt x="3558" y="60"/>
                    <a:pt x="3176" y="37"/>
                    <a:pt x="2768" y="37"/>
                  </a:cubicBezTo>
                  <a:cubicBezTo>
                    <a:pt x="1665" y="37"/>
                    <a:pt x="365" y="204"/>
                    <a:pt x="502" y="1441"/>
                  </a:cubicBezTo>
                  <a:cubicBezTo>
                    <a:pt x="502" y="1462"/>
                    <a:pt x="544" y="1482"/>
                    <a:pt x="565" y="1482"/>
                  </a:cubicBezTo>
                  <a:cubicBezTo>
                    <a:pt x="356" y="5458"/>
                    <a:pt x="461" y="9454"/>
                    <a:pt x="419" y="13430"/>
                  </a:cubicBezTo>
                  <a:cubicBezTo>
                    <a:pt x="419" y="14455"/>
                    <a:pt x="0" y="16024"/>
                    <a:pt x="1193" y="16506"/>
                  </a:cubicBezTo>
                  <a:cubicBezTo>
                    <a:pt x="1821" y="16757"/>
                    <a:pt x="2616" y="16715"/>
                    <a:pt x="3264" y="16736"/>
                  </a:cubicBezTo>
                  <a:cubicBezTo>
                    <a:pt x="3986" y="16783"/>
                    <a:pt x="4696" y="16806"/>
                    <a:pt x="5412" y="16806"/>
                  </a:cubicBezTo>
                  <a:cubicBezTo>
                    <a:pt x="5651" y="16806"/>
                    <a:pt x="5890" y="16804"/>
                    <a:pt x="6131" y="16799"/>
                  </a:cubicBezTo>
                  <a:cubicBezTo>
                    <a:pt x="7805" y="16778"/>
                    <a:pt x="9625" y="16819"/>
                    <a:pt x="11257" y="16422"/>
                  </a:cubicBezTo>
                  <a:cubicBezTo>
                    <a:pt x="12471" y="16108"/>
                    <a:pt x="12680" y="15355"/>
                    <a:pt x="12722" y="14204"/>
                  </a:cubicBezTo>
                  <a:cubicBezTo>
                    <a:pt x="12931" y="10103"/>
                    <a:pt x="12973" y="5981"/>
                    <a:pt x="12847" y="1859"/>
                  </a:cubicBezTo>
                  <a:cubicBezTo>
                    <a:pt x="12847" y="1796"/>
                    <a:pt x="12826" y="1754"/>
                    <a:pt x="12764" y="1734"/>
                  </a:cubicBezTo>
                  <a:cubicBezTo>
                    <a:pt x="12806" y="1692"/>
                    <a:pt x="12826" y="1650"/>
                    <a:pt x="12806" y="1608"/>
                  </a:cubicBezTo>
                  <a:cubicBezTo>
                    <a:pt x="12743" y="1148"/>
                    <a:pt x="12973" y="625"/>
                    <a:pt x="12575" y="269"/>
                  </a:cubicBezTo>
                  <a:cubicBezTo>
                    <a:pt x="12399" y="108"/>
                    <a:pt x="12172" y="59"/>
                    <a:pt x="11936" y="59"/>
                  </a:cubicBezTo>
                  <a:cubicBezTo>
                    <a:pt x="11836" y="59"/>
                    <a:pt x="11734" y="68"/>
                    <a:pt x="11634" y="81"/>
                  </a:cubicBezTo>
                  <a:cubicBezTo>
                    <a:pt x="10698" y="20"/>
                    <a:pt x="9754" y="0"/>
                    <a:pt x="8806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1"/>
            <p:cNvSpPr/>
            <p:nvPr/>
          </p:nvSpPr>
          <p:spPr>
            <a:xfrm>
              <a:off x="3029275" y="1508475"/>
              <a:ext cx="264700" cy="89150"/>
            </a:xfrm>
            <a:custGeom>
              <a:avLst/>
              <a:gdLst/>
              <a:ahLst/>
              <a:cxnLst/>
              <a:rect l="l" t="t" r="r" b="b"/>
              <a:pathLst>
                <a:path w="10588" h="3566" extrusionOk="0">
                  <a:moveTo>
                    <a:pt x="900" y="240"/>
                  </a:moveTo>
                  <a:cubicBezTo>
                    <a:pt x="2012" y="414"/>
                    <a:pt x="3159" y="470"/>
                    <a:pt x="4317" y="470"/>
                  </a:cubicBezTo>
                  <a:cubicBezTo>
                    <a:pt x="6080" y="470"/>
                    <a:pt x="7866" y="340"/>
                    <a:pt x="9584" y="302"/>
                  </a:cubicBezTo>
                  <a:cubicBezTo>
                    <a:pt x="9601" y="354"/>
                    <a:pt x="9632" y="392"/>
                    <a:pt x="9678" y="392"/>
                  </a:cubicBezTo>
                  <a:cubicBezTo>
                    <a:pt x="9687" y="392"/>
                    <a:pt x="9698" y="390"/>
                    <a:pt x="9709" y="386"/>
                  </a:cubicBezTo>
                  <a:cubicBezTo>
                    <a:pt x="9714" y="386"/>
                    <a:pt x="9718" y="386"/>
                    <a:pt x="9722" y="386"/>
                  </a:cubicBezTo>
                  <a:cubicBezTo>
                    <a:pt x="10187" y="386"/>
                    <a:pt x="10023" y="1477"/>
                    <a:pt x="10023" y="1746"/>
                  </a:cubicBezTo>
                  <a:cubicBezTo>
                    <a:pt x="10043" y="2011"/>
                    <a:pt x="10163" y="3171"/>
                    <a:pt x="9704" y="3171"/>
                  </a:cubicBezTo>
                  <a:cubicBezTo>
                    <a:pt x="9692" y="3171"/>
                    <a:pt x="9680" y="3171"/>
                    <a:pt x="9667" y="3169"/>
                  </a:cubicBezTo>
                  <a:cubicBezTo>
                    <a:pt x="9646" y="3148"/>
                    <a:pt x="9604" y="3127"/>
                    <a:pt x="9542" y="3127"/>
                  </a:cubicBezTo>
                  <a:cubicBezTo>
                    <a:pt x="7993" y="3127"/>
                    <a:pt x="6424" y="3148"/>
                    <a:pt x="4855" y="3148"/>
                  </a:cubicBezTo>
                  <a:cubicBezTo>
                    <a:pt x="4592" y="3148"/>
                    <a:pt x="3167" y="3230"/>
                    <a:pt x="1983" y="3230"/>
                  </a:cubicBezTo>
                  <a:cubicBezTo>
                    <a:pt x="1095" y="3230"/>
                    <a:pt x="341" y="3184"/>
                    <a:pt x="314" y="3022"/>
                  </a:cubicBezTo>
                  <a:cubicBezTo>
                    <a:pt x="377" y="2332"/>
                    <a:pt x="147" y="407"/>
                    <a:pt x="900" y="240"/>
                  </a:cubicBezTo>
                  <a:close/>
                  <a:moveTo>
                    <a:pt x="4349" y="0"/>
                  </a:moveTo>
                  <a:cubicBezTo>
                    <a:pt x="3253" y="0"/>
                    <a:pt x="2159" y="16"/>
                    <a:pt x="1068" y="72"/>
                  </a:cubicBezTo>
                  <a:cubicBezTo>
                    <a:pt x="986" y="26"/>
                    <a:pt x="901" y="5"/>
                    <a:pt x="819" y="5"/>
                  </a:cubicBezTo>
                  <a:cubicBezTo>
                    <a:pt x="562" y="5"/>
                    <a:pt x="320" y="206"/>
                    <a:pt x="210" y="491"/>
                  </a:cubicBezTo>
                  <a:cubicBezTo>
                    <a:pt x="63" y="805"/>
                    <a:pt x="84" y="1181"/>
                    <a:pt x="84" y="1516"/>
                  </a:cubicBezTo>
                  <a:cubicBezTo>
                    <a:pt x="63" y="2039"/>
                    <a:pt x="1" y="2583"/>
                    <a:pt x="63" y="3106"/>
                  </a:cubicBezTo>
                  <a:cubicBezTo>
                    <a:pt x="81" y="3175"/>
                    <a:pt x="141" y="3216"/>
                    <a:pt x="197" y="3216"/>
                  </a:cubicBezTo>
                  <a:cubicBezTo>
                    <a:pt x="209" y="3216"/>
                    <a:pt x="220" y="3214"/>
                    <a:pt x="231" y="3211"/>
                  </a:cubicBezTo>
                  <a:cubicBezTo>
                    <a:pt x="337" y="3490"/>
                    <a:pt x="837" y="3565"/>
                    <a:pt x="1385" y="3565"/>
                  </a:cubicBezTo>
                  <a:cubicBezTo>
                    <a:pt x="2028" y="3565"/>
                    <a:pt x="2736" y="3462"/>
                    <a:pt x="2951" y="3462"/>
                  </a:cubicBezTo>
                  <a:cubicBezTo>
                    <a:pt x="5148" y="3462"/>
                    <a:pt x="7345" y="3441"/>
                    <a:pt x="9542" y="3420"/>
                  </a:cubicBezTo>
                  <a:cubicBezTo>
                    <a:pt x="9624" y="3455"/>
                    <a:pt x="9699" y="3471"/>
                    <a:pt x="9767" y="3471"/>
                  </a:cubicBezTo>
                  <a:cubicBezTo>
                    <a:pt x="10265" y="3471"/>
                    <a:pt x="10379" y="2609"/>
                    <a:pt x="10379" y="2186"/>
                  </a:cubicBezTo>
                  <a:cubicBezTo>
                    <a:pt x="10358" y="1683"/>
                    <a:pt x="10588" y="135"/>
                    <a:pt x="9814" y="93"/>
                  </a:cubicBezTo>
                  <a:cubicBezTo>
                    <a:pt x="9793" y="51"/>
                    <a:pt x="9751" y="30"/>
                    <a:pt x="9688" y="30"/>
                  </a:cubicBezTo>
                  <a:cubicBezTo>
                    <a:pt x="9457" y="32"/>
                    <a:pt x="9225" y="33"/>
                    <a:pt x="8993" y="33"/>
                  </a:cubicBezTo>
                  <a:cubicBezTo>
                    <a:pt x="7448" y="33"/>
                    <a:pt x="5898" y="0"/>
                    <a:pt x="4349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1"/>
            <p:cNvSpPr/>
            <p:nvPr/>
          </p:nvSpPr>
          <p:spPr>
            <a:xfrm>
              <a:off x="3040775" y="1620125"/>
              <a:ext cx="59150" cy="44600"/>
            </a:xfrm>
            <a:custGeom>
              <a:avLst/>
              <a:gdLst/>
              <a:ahLst/>
              <a:cxnLst/>
              <a:rect l="l" t="t" r="r" b="b"/>
              <a:pathLst>
                <a:path w="2366" h="1784" extrusionOk="0">
                  <a:moveTo>
                    <a:pt x="398" y="272"/>
                  </a:moveTo>
                  <a:lnTo>
                    <a:pt x="398" y="272"/>
                  </a:lnTo>
                  <a:cubicBezTo>
                    <a:pt x="747" y="299"/>
                    <a:pt x="1121" y="334"/>
                    <a:pt x="1488" y="334"/>
                  </a:cubicBezTo>
                  <a:cubicBezTo>
                    <a:pt x="1690" y="334"/>
                    <a:pt x="1890" y="324"/>
                    <a:pt x="2083" y="295"/>
                  </a:cubicBezTo>
                  <a:lnTo>
                    <a:pt x="2083" y="295"/>
                  </a:lnTo>
                  <a:cubicBezTo>
                    <a:pt x="2009" y="460"/>
                    <a:pt x="2009" y="678"/>
                    <a:pt x="1989" y="858"/>
                  </a:cubicBezTo>
                  <a:cubicBezTo>
                    <a:pt x="1968" y="1067"/>
                    <a:pt x="1968" y="1277"/>
                    <a:pt x="1989" y="1486"/>
                  </a:cubicBezTo>
                  <a:cubicBezTo>
                    <a:pt x="1890" y="1459"/>
                    <a:pt x="1784" y="1451"/>
                    <a:pt x="1676" y="1451"/>
                  </a:cubicBezTo>
                  <a:cubicBezTo>
                    <a:pt x="1533" y="1451"/>
                    <a:pt x="1388" y="1465"/>
                    <a:pt x="1256" y="1465"/>
                  </a:cubicBezTo>
                  <a:cubicBezTo>
                    <a:pt x="942" y="1465"/>
                    <a:pt x="629" y="1486"/>
                    <a:pt x="315" y="1486"/>
                  </a:cubicBezTo>
                  <a:lnTo>
                    <a:pt x="273" y="1486"/>
                  </a:lnTo>
                  <a:cubicBezTo>
                    <a:pt x="357" y="1109"/>
                    <a:pt x="419" y="670"/>
                    <a:pt x="398" y="272"/>
                  </a:cubicBezTo>
                  <a:close/>
                  <a:moveTo>
                    <a:pt x="1426" y="1"/>
                  </a:moveTo>
                  <a:cubicBezTo>
                    <a:pt x="1025" y="1"/>
                    <a:pt x="620" y="36"/>
                    <a:pt x="231" y="63"/>
                  </a:cubicBezTo>
                  <a:cubicBezTo>
                    <a:pt x="189" y="63"/>
                    <a:pt x="168" y="105"/>
                    <a:pt x="147" y="126"/>
                  </a:cubicBezTo>
                  <a:cubicBezTo>
                    <a:pt x="126" y="147"/>
                    <a:pt x="126" y="168"/>
                    <a:pt x="105" y="209"/>
                  </a:cubicBezTo>
                  <a:cubicBezTo>
                    <a:pt x="1" y="628"/>
                    <a:pt x="22" y="1172"/>
                    <a:pt x="64" y="1611"/>
                  </a:cubicBezTo>
                  <a:cubicBezTo>
                    <a:pt x="64" y="1673"/>
                    <a:pt x="120" y="1711"/>
                    <a:pt x="166" y="1711"/>
                  </a:cubicBezTo>
                  <a:cubicBezTo>
                    <a:pt x="183" y="1711"/>
                    <a:pt x="199" y="1706"/>
                    <a:pt x="210" y="1695"/>
                  </a:cubicBezTo>
                  <a:cubicBezTo>
                    <a:pt x="231" y="1716"/>
                    <a:pt x="273" y="1737"/>
                    <a:pt x="315" y="1737"/>
                  </a:cubicBezTo>
                  <a:cubicBezTo>
                    <a:pt x="629" y="1758"/>
                    <a:pt x="942" y="1758"/>
                    <a:pt x="1256" y="1758"/>
                  </a:cubicBezTo>
                  <a:cubicBezTo>
                    <a:pt x="1392" y="1768"/>
                    <a:pt x="1533" y="1784"/>
                    <a:pt x="1672" y="1784"/>
                  </a:cubicBezTo>
                  <a:cubicBezTo>
                    <a:pt x="1811" y="1784"/>
                    <a:pt x="1947" y="1768"/>
                    <a:pt x="2072" y="1716"/>
                  </a:cubicBezTo>
                  <a:lnTo>
                    <a:pt x="2093" y="1716"/>
                  </a:lnTo>
                  <a:cubicBezTo>
                    <a:pt x="2109" y="1727"/>
                    <a:pt x="2127" y="1732"/>
                    <a:pt x="2144" y="1732"/>
                  </a:cubicBezTo>
                  <a:cubicBezTo>
                    <a:pt x="2194" y="1732"/>
                    <a:pt x="2240" y="1689"/>
                    <a:pt x="2240" y="1611"/>
                  </a:cubicBezTo>
                  <a:cubicBezTo>
                    <a:pt x="2261" y="1381"/>
                    <a:pt x="2282" y="1151"/>
                    <a:pt x="2282" y="921"/>
                  </a:cubicBezTo>
                  <a:cubicBezTo>
                    <a:pt x="2302" y="712"/>
                    <a:pt x="2365" y="481"/>
                    <a:pt x="2323" y="293"/>
                  </a:cubicBezTo>
                  <a:cubicBezTo>
                    <a:pt x="2307" y="229"/>
                    <a:pt x="2255" y="202"/>
                    <a:pt x="2212" y="202"/>
                  </a:cubicBezTo>
                  <a:cubicBezTo>
                    <a:pt x="2199" y="202"/>
                    <a:pt x="2187" y="204"/>
                    <a:pt x="2177" y="209"/>
                  </a:cubicBezTo>
                  <a:cubicBezTo>
                    <a:pt x="2198" y="147"/>
                    <a:pt x="2156" y="63"/>
                    <a:pt x="2093" y="42"/>
                  </a:cubicBezTo>
                  <a:cubicBezTo>
                    <a:pt x="1875" y="12"/>
                    <a:pt x="1651" y="1"/>
                    <a:pt x="1426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1"/>
            <p:cNvSpPr/>
            <p:nvPr/>
          </p:nvSpPr>
          <p:spPr>
            <a:xfrm>
              <a:off x="3126050" y="1621325"/>
              <a:ext cx="59125" cy="44600"/>
            </a:xfrm>
            <a:custGeom>
              <a:avLst/>
              <a:gdLst/>
              <a:ahLst/>
              <a:cxnLst/>
              <a:rect l="l" t="t" r="r" b="b"/>
              <a:pathLst>
                <a:path w="2365" h="1784" extrusionOk="0">
                  <a:moveTo>
                    <a:pt x="2093" y="287"/>
                  </a:moveTo>
                  <a:cubicBezTo>
                    <a:pt x="1988" y="454"/>
                    <a:pt x="1988" y="664"/>
                    <a:pt x="1988" y="873"/>
                  </a:cubicBezTo>
                  <a:cubicBezTo>
                    <a:pt x="1967" y="1082"/>
                    <a:pt x="1967" y="1270"/>
                    <a:pt x="1988" y="1480"/>
                  </a:cubicBezTo>
                  <a:cubicBezTo>
                    <a:pt x="1882" y="1462"/>
                    <a:pt x="1776" y="1455"/>
                    <a:pt x="1670" y="1455"/>
                  </a:cubicBezTo>
                  <a:cubicBezTo>
                    <a:pt x="1525" y="1455"/>
                    <a:pt x="1380" y="1468"/>
                    <a:pt x="1235" y="1480"/>
                  </a:cubicBezTo>
                  <a:cubicBezTo>
                    <a:pt x="921" y="1480"/>
                    <a:pt x="607" y="1480"/>
                    <a:pt x="293" y="1501"/>
                  </a:cubicBezTo>
                  <a:lnTo>
                    <a:pt x="251" y="1501"/>
                  </a:lnTo>
                  <a:cubicBezTo>
                    <a:pt x="335" y="1103"/>
                    <a:pt x="419" y="664"/>
                    <a:pt x="377" y="287"/>
                  </a:cubicBezTo>
                  <a:lnTo>
                    <a:pt x="377" y="287"/>
                  </a:lnTo>
                  <a:cubicBezTo>
                    <a:pt x="691" y="311"/>
                    <a:pt x="1026" y="335"/>
                    <a:pt x="1358" y="335"/>
                  </a:cubicBezTo>
                  <a:cubicBezTo>
                    <a:pt x="1601" y="335"/>
                    <a:pt x="1842" y="322"/>
                    <a:pt x="2072" y="287"/>
                  </a:cubicBezTo>
                  <a:close/>
                  <a:moveTo>
                    <a:pt x="1363" y="1"/>
                  </a:moveTo>
                  <a:cubicBezTo>
                    <a:pt x="979" y="1"/>
                    <a:pt x="589" y="39"/>
                    <a:pt x="231" y="78"/>
                  </a:cubicBezTo>
                  <a:cubicBezTo>
                    <a:pt x="189" y="78"/>
                    <a:pt x="147" y="99"/>
                    <a:pt x="147" y="141"/>
                  </a:cubicBezTo>
                  <a:cubicBezTo>
                    <a:pt x="126" y="141"/>
                    <a:pt x="105" y="161"/>
                    <a:pt x="105" y="203"/>
                  </a:cubicBezTo>
                  <a:cubicBezTo>
                    <a:pt x="0" y="643"/>
                    <a:pt x="0" y="1166"/>
                    <a:pt x="42" y="1626"/>
                  </a:cubicBezTo>
                  <a:cubicBezTo>
                    <a:pt x="57" y="1671"/>
                    <a:pt x="105" y="1706"/>
                    <a:pt x="146" y="1706"/>
                  </a:cubicBezTo>
                  <a:cubicBezTo>
                    <a:pt x="162" y="1706"/>
                    <a:pt x="177" y="1701"/>
                    <a:pt x="189" y="1689"/>
                  </a:cubicBezTo>
                  <a:cubicBezTo>
                    <a:pt x="210" y="1731"/>
                    <a:pt x="251" y="1752"/>
                    <a:pt x="293" y="1752"/>
                  </a:cubicBezTo>
                  <a:cubicBezTo>
                    <a:pt x="607" y="1752"/>
                    <a:pt x="921" y="1773"/>
                    <a:pt x="1235" y="1773"/>
                  </a:cubicBezTo>
                  <a:cubicBezTo>
                    <a:pt x="1371" y="1773"/>
                    <a:pt x="1512" y="1783"/>
                    <a:pt x="1653" y="1783"/>
                  </a:cubicBezTo>
                  <a:cubicBezTo>
                    <a:pt x="1795" y="1783"/>
                    <a:pt x="1936" y="1773"/>
                    <a:pt x="2072" y="1731"/>
                  </a:cubicBezTo>
                  <a:cubicBezTo>
                    <a:pt x="2083" y="1734"/>
                    <a:pt x="2094" y="1736"/>
                    <a:pt x="2106" y="1736"/>
                  </a:cubicBezTo>
                  <a:cubicBezTo>
                    <a:pt x="2161" y="1736"/>
                    <a:pt x="2222" y="1695"/>
                    <a:pt x="2239" y="1626"/>
                  </a:cubicBezTo>
                  <a:cubicBezTo>
                    <a:pt x="2239" y="1375"/>
                    <a:pt x="2260" y="1145"/>
                    <a:pt x="2281" y="915"/>
                  </a:cubicBezTo>
                  <a:cubicBezTo>
                    <a:pt x="2302" y="705"/>
                    <a:pt x="2365" y="496"/>
                    <a:pt x="2302" y="287"/>
                  </a:cubicBezTo>
                  <a:cubicBezTo>
                    <a:pt x="2286" y="240"/>
                    <a:pt x="2247" y="216"/>
                    <a:pt x="2202" y="216"/>
                  </a:cubicBezTo>
                  <a:cubicBezTo>
                    <a:pt x="2187" y="216"/>
                    <a:pt x="2171" y="219"/>
                    <a:pt x="2156" y="224"/>
                  </a:cubicBezTo>
                  <a:cubicBezTo>
                    <a:pt x="2176" y="141"/>
                    <a:pt x="2156" y="57"/>
                    <a:pt x="2072" y="57"/>
                  </a:cubicBezTo>
                  <a:cubicBezTo>
                    <a:pt x="1845" y="16"/>
                    <a:pt x="1605" y="1"/>
                    <a:pt x="1363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1"/>
            <p:cNvSpPr/>
            <p:nvPr/>
          </p:nvSpPr>
          <p:spPr>
            <a:xfrm>
              <a:off x="3212350" y="1621325"/>
              <a:ext cx="59150" cy="44600"/>
            </a:xfrm>
            <a:custGeom>
              <a:avLst/>
              <a:gdLst/>
              <a:ahLst/>
              <a:cxnLst/>
              <a:rect l="l" t="t" r="r" b="b"/>
              <a:pathLst>
                <a:path w="2366" h="1784" extrusionOk="0">
                  <a:moveTo>
                    <a:pt x="398" y="287"/>
                  </a:moveTo>
                  <a:lnTo>
                    <a:pt x="398" y="287"/>
                  </a:lnTo>
                  <a:cubicBezTo>
                    <a:pt x="712" y="311"/>
                    <a:pt x="1047" y="335"/>
                    <a:pt x="1379" y="335"/>
                  </a:cubicBezTo>
                  <a:cubicBezTo>
                    <a:pt x="1622" y="335"/>
                    <a:pt x="1863" y="322"/>
                    <a:pt x="2093" y="287"/>
                  </a:cubicBezTo>
                  <a:lnTo>
                    <a:pt x="2093" y="287"/>
                  </a:lnTo>
                  <a:cubicBezTo>
                    <a:pt x="2009" y="454"/>
                    <a:pt x="2009" y="664"/>
                    <a:pt x="1989" y="873"/>
                  </a:cubicBezTo>
                  <a:cubicBezTo>
                    <a:pt x="1968" y="1082"/>
                    <a:pt x="1968" y="1270"/>
                    <a:pt x="1989" y="1480"/>
                  </a:cubicBezTo>
                  <a:cubicBezTo>
                    <a:pt x="1891" y="1462"/>
                    <a:pt x="1786" y="1455"/>
                    <a:pt x="1681" y="1455"/>
                  </a:cubicBezTo>
                  <a:cubicBezTo>
                    <a:pt x="1536" y="1455"/>
                    <a:pt x="1389" y="1468"/>
                    <a:pt x="1256" y="1480"/>
                  </a:cubicBezTo>
                  <a:cubicBezTo>
                    <a:pt x="942" y="1480"/>
                    <a:pt x="628" y="1480"/>
                    <a:pt x="315" y="1501"/>
                  </a:cubicBezTo>
                  <a:lnTo>
                    <a:pt x="273" y="1501"/>
                  </a:lnTo>
                  <a:cubicBezTo>
                    <a:pt x="356" y="1103"/>
                    <a:pt x="419" y="664"/>
                    <a:pt x="398" y="287"/>
                  </a:cubicBezTo>
                  <a:close/>
                  <a:moveTo>
                    <a:pt x="1374" y="1"/>
                  </a:moveTo>
                  <a:cubicBezTo>
                    <a:pt x="990" y="1"/>
                    <a:pt x="603" y="39"/>
                    <a:pt x="231" y="78"/>
                  </a:cubicBezTo>
                  <a:cubicBezTo>
                    <a:pt x="189" y="78"/>
                    <a:pt x="168" y="99"/>
                    <a:pt x="147" y="141"/>
                  </a:cubicBezTo>
                  <a:cubicBezTo>
                    <a:pt x="126" y="141"/>
                    <a:pt x="105" y="161"/>
                    <a:pt x="105" y="203"/>
                  </a:cubicBezTo>
                  <a:cubicBezTo>
                    <a:pt x="1" y="643"/>
                    <a:pt x="22" y="1166"/>
                    <a:pt x="64" y="1626"/>
                  </a:cubicBezTo>
                  <a:cubicBezTo>
                    <a:pt x="64" y="1671"/>
                    <a:pt x="118" y="1706"/>
                    <a:pt x="164" y="1706"/>
                  </a:cubicBezTo>
                  <a:cubicBezTo>
                    <a:pt x="182" y="1706"/>
                    <a:pt x="198" y="1701"/>
                    <a:pt x="210" y="1689"/>
                  </a:cubicBezTo>
                  <a:cubicBezTo>
                    <a:pt x="231" y="1731"/>
                    <a:pt x="252" y="1752"/>
                    <a:pt x="315" y="1752"/>
                  </a:cubicBezTo>
                  <a:cubicBezTo>
                    <a:pt x="628" y="1752"/>
                    <a:pt x="942" y="1773"/>
                    <a:pt x="1256" y="1773"/>
                  </a:cubicBezTo>
                  <a:cubicBezTo>
                    <a:pt x="1392" y="1773"/>
                    <a:pt x="1533" y="1783"/>
                    <a:pt x="1672" y="1783"/>
                  </a:cubicBezTo>
                  <a:cubicBezTo>
                    <a:pt x="1811" y="1783"/>
                    <a:pt x="1947" y="1773"/>
                    <a:pt x="2072" y="1731"/>
                  </a:cubicBezTo>
                  <a:cubicBezTo>
                    <a:pt x="2087" y="1734"/>
                    <a:pt x="2101" y="1736"/>
                    <a:pt x="2115" y="1736"/>
                  </a:cubicBezTo>
                  <a:cubicBezTo>
                    <a:pt x="2182" y="1736"/>
                    <a:pt x="2240" y="1695"/>
                    <a:pt x="2240" y="1626"/>
                  </a:cubicBezTo>
                  <a:cubicBezTo>
                    <a:pt x="2261" y="1375"/>
                    <a:pt x="2281" y="1145"/>
                    <a:pt x="2281" y="915"/>
                  </a:cubicBezTo>
                  <a:cubicBezTo>
                    <a:pt x="2302" y="705"/>
                    <a:pt x="2365" y="496"/>
                    <a:pt x="2323" y="287"/>
                  </a:cubicBezTo>
                  <a:cubicBezTo>
                    <a:pt x="2308" y="240"/>
                    <a:pt x="2257" y="216"/>
                    <a:pt x="2206" y="216"/>
                  </a:cubicBezTo>
                  <a:cubicBezTo>
                    <a:pt x="2189" y="216"/>
                    <a:pt x="2172" y="219"/>
                    <a:pt x="2156" y="224"/>
                  </a:cubicBezTo>
                  <a:cubicBezTo>
                    <a:pt x="2198" y="141"/>
                    <a:pt x="2156" y="57"/>
                    <a:pt x="2093" y="57"/>
                  </a:cubicBezTo>
                  <a:cubicBezTo>
                    <a:pt x="1858" y="16"/>
                    <a:pt x="1616" y="1"/>
                    <a:pt x="1374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1"/>
            <p:cNvSpPr/>
            <p:nvPr/>
          </p:nvSpPr>
          <p:spPr>
            <a:xfrm>
              <a:off x="3037125" y="1675725"/>
              <a:ext cx="59650" cy="44800"/>
            </a:xfrm>
            <a:custGeom>
              <a:avLst/>
              <a:gdLst/>
              <a:ahLst/>
              <a:cxnLst/>
              <a:rect l="l" t="t" r="r" b="b"/>
              <a:pathLst>
                <a:path w="2386" h="1792" extrusionOk="0">
                  <a:moveTo>
                    <a:pt x="2114" y="287"/>
                  </a:moveTo>
                  <a:cubicBezTo>
                    <a:pt x="2009" y="454"/>
                    <a:pt x="2009" y="685"/>
                    <a:pt x="1988" y="873"/>
                  </a:cubicBezTo>
                  <a:cubicBezTo>
                    <a:pt x="1988" y="1082"/>
                    <a:pt x="1988" y="1291"/>
                    <a:pt x="2009" y="1480"/>
                  </a:cubicBezTo>
                  <a:cubicBezTo>
                    <a:pt x="1903" y="1462"/>
                    <a:pt x="1793" y="1456"/>
                    <a:pt x="1684" y="1456"/>
                  </a:cubicBezTo>
                  <a:cubicBezTo>
                    <a:pt x="1535" y="1456"/>
                    <a:pt x="1389" y="1468"/>
                    <a:pt x="1256" y="1480"/>
                  </a:cubicBezTo>
                  <a:cubicBezTo>
                    <a:pt x="942" y="1480"/>
                    <a:pt x="628" y="1480"/>
                    <a:pt x="314" y="1501"/>
                  </a:cubicBezTo>
                  <a:lnTo>
                    <a:pt x="272" y="1501"/>
                  </a:lnTo>
                  <a:cubicBezTo>
                    <a:pt x="356" y="1124"/>
                    <a:pt x="419" y="664"/>
                    <a:pt x="398" y="287"/>
                  </a:cubicBezTo>
                  <a:lnTo>
                    <a:pt x="398" y="287"/>
                  </a:lnTo>
                  <a:cubicBezTo>
                    <a:pt x="712" y="311"/>
                    <a:pt x="1047" y="335"/>
                    <a:pt x="1379" y="335"/>
                  </a:cubicBezTo>
                  <a:cubicBezTo>
                    <a:pt x="1622" y="335"/>
                    <a:pt x="1863" y="322"/>
                    <a:pt x="2093" y="287"/>
                  </a:cubicBezTo>
                  <a:close/>
                  <a:moveTo>
                    <a:pt x="1383" y="1"/>
                  </a:moveTo>
                  <a:cubicBezTo>
                    <a:pt x="1000" y="1"/>
                    <a:pt x="610" y="39"/>
                    <a:pt x="251" y="78"/>
                  </a:cubicBezTo>
                  <a:cubicBezTo>
                    <a:pt x="189" y="78"/>
                    <a:pt x="168" y="99"/>
                    <a:pt x="147" y="141"/>
                  </a:cubicBezTo>
                  <a:cubicBezTo>
                    <a:pt x="147" y="161"/>
                    <a:pt x="126" y="182"/>
                    <a:pt x="105" y="203"/>
                  </a:cubicBezTo>
                  <a:cubicBezTo>
                    <a:pt x="0" y="643"/>
                    <a:pt x="21" y="1187"/>
                    <a:pt x="63" y="1626"/>
                  </a:cubicBezTo>
                  <a:cubicBezTo>
                    <a:pt x="78" y="1671"/>
                    <a:pt x="126" y="1706"/>
                    <a:pt x="167" y="1706"/>
                  </a:cubicBezTo>
                  <a:cubicBezTo>
                    <a:pt x="183" y="1706"/>
                    <a:pt x="198" y="1701"/>
                    <a:pt x="210" y="1689"/>
                  </a:cubicBezTo>
                  <a:cubicBezTo>
                    <a:pt x="231" y="1731"/>
                    <a:pt x="272" y="1752"/>
                    <a:pt x="314" y="1752"/>
                  </a:cubicBezTo>
                  <a:cubicBezTo>
                    <a:pt x="628" y="1752"/>
                    <a:pt x="942" y="1773"/>
                    <a:pt x="1256" y="1773"/>
                  </a:cubicBezTo>
                  <a:cubicBezTo>
                    <a:pt x="1404" y="1773"/>
                    <a:pt x="1559" y="1791"/>
                    <a:pt x="1713" y="1791"/>
                  </a:cubicBezTo>
                  <a:cubicBezTo>
                    <a:pt x="1841" y="1791"/>
                    <a:pt x="1969" y="1778"/>
                    <a:pt x="2093" y="1731"/>
                  </a:cubicBezTo>
                  <a:cubicBezTo>
                    <a:pt x="2103" y="1734"/>
                    <a:pt x="2115" y="1736"/>
                    <a:pt x="2126" y="1736"/>
                  </a:cubicBezTo>
                  <a:cubicBezTo>
                    <a:pt x="2182" y="1736"/>
                    <a:pt x="2239" y="1695"/>
                    <a:pt x="2239" y="1626"/>
                  </a:cubicBezTo>
                  <a:cubicBezTo>
                    <a:pt x="2260" y="1396"/>
                    <a:pt x="2281" y="1145"/>
                    <a:pt x="2302" y="915"/>
                  </a:cubicBezTo>
                  <a:cubicBezTo>
                    <a:pt x="2323" y="705"/>
                    <a:pt x="2386" y="496"/>
                    <a:pt x="2323" y="287"/>
                  </a:cubicBezTo>
                  <a:cubicBezTo>
                    <a:pt x="2307" y="240"/>
                    <a:pt x="2268" y="216"/>
                    <a:pt x="2223" y="216"/>
                  </a:cubicBezTo>
                  <a:cubicBezTo>
                    <a:pt x="2208" y="216"/>
                    <a:pt x="2192" y="219"/>
                    <a:pt x="2176" y="224"/>
                  </a:cubicBezTo>
                  <a:cubicBezTo>
                    <a:pt x="2197" y="161"/>
                    <a:pt x="2176" y="57"/>
                    <a:pt x="2093" y="57"/>
                  </a:cubicBezTo>
                  <a:cubicBezTo>
                    <a:pt x="1866" y="16"/>
                    <a:pt x="1626" y="1"/>
                    <a:pt x="1383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1"/>
            <p:cNvSpPr/>
            <p:nvPr/>
          </p:nvSpPr>
          <p:spPr>
            <a:xfrm>
              <a:off x="3129175" y="1678875"/>
              <a:ext cx="59675" cy="44775"/>
            </a:xfrm>
            <a:custGeom>
              <a:avLst/>
              <a:gdLst/>
              <a:ahLst/>
              <a:cxnLst/>
              <a:rect l="l" t="t" r="r" b="b"/>
              <a:pathLst>
                <a:path w="2387" h="1791" extrusionOk="0">
                  <a:moveTo>
                    <a:pt x="2114" y="287"/>
                  </a:moveTo>
                  <a:cubicBezTo>
                    <a:pt x="2010" y="454"/>
                    <a:pt x="2010" y="684"/>
                    <a:pt x="1989" y="872"/>
                  </a:cubicBezTo>
                  <a:cubicBezTo>
                    <a:pt x="1989" y="1082"/>
                    <a:pt x="1989" y="1291"/>
                    <a:pt x="2010" y="1500"/>
                  </a:cubicBezTo>
                  <a:cubicBezTo>
                    <a:pt x="1902" y="1473"/>
                    <a:pt x="1791" y="1466"/>
                    <a:pt x="1680" y="1466"/>
                  </a:cubicBezTo>
                  <a:cubicBezTo>
                    <a:pt x="1533" y="1466"/>
                    <a:pt x="1388" y="1479"/>
                    <a:pt x="1256" y="1479"/>
                  </a:cubicBezTo>
                  <a:cubicBezTo>
                    <a:pt x="942" y="1479"/>
                    <a:pt x="629" y="1479"/>
                    <a:pt x="315" y="1500"/>
                  </a:cubicBezTo>
                  <a:lnTo>
                    <a:pt x="273" y="1500"/>
                  </a:lnTo>
                  <a:cubicBezTo>
                    <a:pt x="357" y="1124"/>
                    <a:pt x="419" y="663"/>
                    <a:pt x="398" y="287"/>
                  </a:cubicBezTo>
                  <a:lnTo>
                    <a:pt x="398" y="287"/>
                  </a:lnTo>
                  <a:cubicBezTo>
                    <a:pt x="713" y="311"/>
                    <a:pt x="1048" y="335"/>
                    <a:pt x="1379" y="335"/>
                  </a:cubicBezTo>
                  <a:cubicBezTo>
                    <a:pt x="1622" y="335"/>
                    <a:pt x="1863" y="322"/>
                    <a:pt x="2093" y="287"/>
                  </a:cubicBezTo>
                  <a:close/>
                  <a:moveTo>
                    <a:pt x="1384" y="0"/>
                  </a:moveTo>
                  <a:cubicBezTo>
                    <a:pt x="1001" y="0"/>
                    <a:pt x="611" y="39"/>
                    <a:pt x="252" y="77"/>
                  </a:cubicBezTo>
                  <a:cubicBezTo>
                    <a:pt x="189" y="77"/>
                    <a:pt x="168" y="98"/>
                    <a:pt x="147" y="140"/>
                  </a:cubicBezTo>
                  <a:cubicBezTo>
                    <a:pt x="147" y="161"/>
                    <a:pt x="126" y="182"/>
                    <a:pt x="106" y="203"/>
                  </a:cubicBezTo>
                  <a:cubicBezTo>
                    <a:pt x="1" y="642"/>
                    <a:pt x="22" y="1186"/>
                    <a:pt x="64" y="1626"/>
                  </a:cubicBezTo>
                  <a:cubicBezTo>
                    <a:pt x="64" y="1681"/>
                    <a:pt x="110" y="1709"/>
                    <a:pt x="154" y="1709"/>
                  </a:cubicBezTo>
                  <a:cubicBezTo>
                    <a:pt x="175" y="1709"/>
                    <a:pt x="196" y="1702"/>
                    <a:pt x="210" y="1688"/>
                  </a:cubicBezTo>
                  <a:cubicBezTo>
                    <a:pt x="231" y="1730"/>
                    <a:pt x="273" y="1751"/>
                    <a:pt x="315" y="1751"/>
                  </a:cubicBezTo>
                  <a:cubicBezTo>
                    <a:pt x="629" y="1751"/>
                    <a:pt x="942" y="1772"/>
                    <a:pt x="1256" y="1772"/>
                  </a:cubicBezTo>
                  <a:cubicBezTo>
                    <a:pt x="1405" y="1772"/>
                    <a:pt x="1559" y="1791"/>
                    <a:pt x="1713" y="1791"/>
                  </a:cubicBezTo>
                  <a:cubicBezTo>
                    <a:pt x="1842" y="1791"/>
                    <a:pt x="1970" y="1778"/>
                    <a:pt x="2093" y="1730"/>
                  </a:cubicBezTo>
                  <a:cubicBezTo>
                    <a:pt x="2107" y="1735"/>
                    <a:pt x="2123" y="1738"/>
                    <a:pt x="2138" y="1738"/>
                  </a:cubicBezTo>
                  <a:cubicBezTo>
                    <a:pt x="2189" y="1738"/>
                    <a:pt x="2240" y="1707"/>
                    <a:pt x="2240" y="1626"/>
                  </a:cubicBezTo>
                  <a:cubicBezTo>
                    <a:pt x="2261" y="1396"/>
                    <a:pt x="2282" y="1144"/>
                    <a:pt x="2303" y="914"/>
                  </a:cubicBezTo>
                  <a:cubicBezTo>
                    <a:pt x="2303" y="705"/>
                    <a:pt x="2386" y="496"/>
                    <a:pt x="2323" y="287"/>
                  </a:cubicBezTo>
                  <a:cubicBezTo>
                    <a:pt x="2308" y="239"/>
                    <a:pt x="2257" y="216"/>
                    <a:pt x="2215" y="216"/>
                  </a:cubicBezTo>
                  <a:cubicBezTo>
                    <a:pt x="2201" y="216"/>
                    <a:pt x="2187" y="219"/>
                    <a:pt x="2177" y="224"/>
                  </a:cubicBezTo>
                  <a:cubicBezTo>
                    <a:pt x="2198" y="161"/>
                    <a:pt x="2177" y="56"/>
                    <a:pt x="2093" y="56"/>
                  </a:cubicBezTo>
                  <a:cubicBezTo>
                    <a:pt x="1866" y="16"/>
                    <a:pt x="1627" y="0"/>
                    <a:pt x="1384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1"/>
            <p:cNvSpPr/>
            <p:nvPr/>
          </p:nvSpPr>
          <p:spPr>
            <a:xfrm>
              <a:off x="3040250" y="1738350"/>
              <a:ext cx="59150" cy="44600"/>
            </a:xfrm>
            <a:custGeom>
              <a:avLst/>
              <a:gdLst/>
              <a:ahLst/>
              <a:cxnLst/>
              <a:rect l="l" t="t" r="r" b="b"/>
              <a:pathLst>
                <a:path w="2366" h="1784" extrusionOk="0">
                  <a:moveTo>
                    <a:pt x="378" y="272"/>
                  </a:moveTo>
                  <a:lnTo>
                    <a:pt x="378" y="272"/>
                  </a:lnTo>
                  <a:cubicBezTo>
                    <a:pt x="739" y="299"/>
                    <a:pt x="1110" y="334"/>
                    <a:pt x="1472" y="334"/>
                  </a:cubicBezTo>
                  <a:cubicBezTo>
                    <a:pt x="1676" y="334"/>
                    <a:pt x="1877" y="323"/>
                    <a:pt x="2072" y="293"/>
                  </a:cubicBezTo>
                  <a:cubicBezTo>
                    <a:pt x="2072" y="293"/>
                    <a:pt x="2077" y="293"/>
                    <a:pt x="2082" y="291"/>
                  </a:cubicBezTo>
                  <a:lnTo>
                    <a:pt x="2082" y="291"/>
                  </a:lnTo>
                  <a:cubicBezTo>
                    <a:pt x="1989" y="456"/>
                    <a:pt x="1989" y="676"/>
                    <a:pt x="1989" y="858"/>
                  </a:cubicBezTo>
                  <a:cubicBezTo>
                    <a:pt x="1968" y="1067"/>
                    <a:pt x="1968" y="1276"/>
                    <a:pt x="1989" y="1486"/>
                  </a:cubicBezTo>
                  <a:cubicBezTo>
                    <a:pt x="1881" y="1459"/>
                    <a:pt x="1773" y="1451"/>
                    <a:pt x="1666" y="1451"/>
                  </a:cubicBezTo>
                  <a:cubicBezTo>
                    <a:pt x="1522" y="1451"/>
                    <a:pt x="1379" y="1465"/>
                    <a:pt x="1235" y="1465"/>
                  </a:cubicBezTo>
                  <a:cubicBezTo>
                    <a:pt x="922" y="1465"/>
                    <a:pt x="608" y="1486"/>
                    <a:pt x="294" y="1486"/>
                  </a:cubicBezTo>
                  <a:lnTo>
                    <a:pt x="252" y="1486"/>
                  </a:lnTo>
                  <a:cubicBezTo>
                    <a:pt x="336" y="1109"/>
                    <a:pt x="419" y="669"/>
                    <a:pt x="378" y="272"/>
                  </a:cubicBezTo>
                  <a:close/>
                  <a:moveTo>
                    <a:pt x="1416" y="1"/>
                  </a:moveTo>
                  <a:cubicBezTo>
                    <a:pt x="1016" y="1"/>
                    <a:pt x="606" y="36"/>
                    <a:pt x="231" y="63"/>
                  </a:cubicBezTo>
                  <a:cubicBezTo>
                    <a:pt x="189" y="63"/>
                    <a:pt x="147" y="105"/>
                    <a:pt x="147" y="125"/>
                  </a:cubicBezTo>
                  <a:cubicBezTo>
                    <a:pt x="126" y="146"/>
                    <a:pt x="106" y="167"/>
                    <a:pt x="106" y="209"/>
                  </a:cubicBezTo>
                  <a:cubicBezTo>
                    <a:pt x="1" y="628"/>
                    <a:pt x="22" y="1172"/>
                    <a:pt x="43" y="1611"/>
                  </a:cubicBezTo>
                  <a:cubicBezTo>
                    <a:pt x="58" y="1672"/>
                    <a:pt x="107" y="1711"/>
                    <a:pt x="149" y="1711"/>
                  </a:cubicBezTo>
                  <a:cubicBezTo>
                    <a:pt x="164" y="1711"/>
                    <a:pt x="178" y="1706"/>
                    <a:pt x="189" y="1695"/>
                  </a:cubicBezTo>
                  <a:cubicBezTo>
                    <a:pt x="210" y="1716"/>
                    <a:pt x="252" y="1737"/>
                    <a:pt x="294" y="1737"/>
                  </a:cubicBezTo>
                  <a:cubicBezTo>
                    <a:pt x="608" y="1758"/>
                    <a:pt x="922" y="1758"/>
                    <a:pt x="1235" y="1758"/>
                  </a:cubicBezTo>
                  <a:cubicBezTo>
                    <a:pt x="1371" y="1768"/>
                    <a:pt x="1518" y="1784"/>
                    <a:pt x="1662" y="1784"/>
                  </a:cubicBezTo>
                  <a:cubicBezTo>
                    <a:pt x="1806" y="1784"/>
                    <a:pt x="1947" y="1768"/>
                    <a:pt x="2072" y="1716"/>
                  </a:cubicBezTo>
                  <a:cubicBezTo>
                    <a:pt x="2089" y="1726"/>
                    <a:pt x="2106" y="1732"/>
                    <a:pt x="2124" y="1732"/>
                  </a:cubicBezTo>
                  <a:cubicBezTo>
                    <a:pt x="2174" y="1732"/>
                    <a:pt x="2224" y="1689"/>
                    <a:pt x="2240" y="1611"/>
                  </a:cubicBezTo>
                  <a:cubicBezTo>
                    <a:pt x="2261" y="1381"/>
                    <a:pt x="2261" y="1151"/>
                    <a:pt x="2282" y="921"/>
                  </a:cubicBezTo>
                  <a:cubicBezTo>
                    <a:pt x="2303" y="711"/>
                    <a:pt x="2365" y="481"/>
                    <a:pt x="2303" y="293"/>
                  </a:cubicBezTo>
                  <a:cubicBezTo>
                    <a:pt x="2287" y="229"/>
                    <a:pt x="2246" y="202"/>
                    <a:pt x="2200" y="202"/>
                  </a:cubicBezTo>
                  <a:cubicBezTo>
                    <a:pt x="2186" y="202"/>
                    <a:pt x="2171" y="204"/>
                    <a:pt x="2156" y="209"/>
                  </a:cubicBezTo>
                  <a:cubicBezTo>
                    <a:pt x="2177" y="146"/>
                    <a:pt x="2156" y="63"/>
                    <a:pt x="2072" y="42"/>
                  </a:cubicBezTo>
                  <a:cubicBezTo>
                    <a:pt x="1862" y="12"/>
                    <a:pt x="1640" y="1"/>
                    <a:pt x="1416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1"/>
            <p:cNvSpPr/>
            <p:nvPr/>
          </p:nvSpPr>
          <p:spPr>
            <a:xfrm>
              <a:off x="3132325" y="1741500"/>
              <a:ext cx="59125" cy="44600"/>
            </a:xfrm>
            <a:custGeom>
              <a:avLst/>
              <a:gdLst/>
              <a:ahLst/>
              <a:cxnLst/>
              <a:rect l="l" t="t" r="r" b="b"/>
              <a:pathLst>
                <a:path w="2365" h="1784" extrusionOk="0">
                  <a:moveTo>
                    <a:pt x="377" y="271"/>
                  </a:moveTo>
                  <a:cubicBezTo>
                    <a:pt x="703" y="309"/>
                    <a:pt x="1053" y="339"/>
                    <a:pt x="1397" y="339"/>
                  </a:cubicBezTo>
                  <a:cubicBezTo>
                    <a:pt x="1627" y="339"/>
                    <a:pt x="1854" y="326"/>
                    <a:pt x="2072" y="292"/>
                  </a:cubicBezTo>
                  <a:lnTo>
                    <a:pt x="2093" y="292"/>
                  </a:lnTo>
                  <a:cubicBezTo>
                    <a:pt x="1988" y="460"/>
                    <a:pt x="1988" y="669"/>
                    <a:pt x="1988" y="857"/>
                  </a:cubicBezTo>
                  <a:cubicBezTo>
                    <a:pt x="1967" y="1067"/>
                    <a:pt x="1967" y="1276"/>
                    <a:pt x="1988" y="1485"/>
                  </a:cubicBezTo>
                  <a:cubicBezTo>
                    <a:pt x="1881" y="1458"/>
                    <a:pt x="1773" y="1450"/>
                    <a:pt x="1665" y="1450"/>
                  </a:cubicBezTo>
                  <a:cubicBezTo>
                    <a:pt x="1522" y="1450"/>
                    <a:pt x="1378" y="1464"/>
                    <a:pt x="1235" y="1464"/>
                  </a:cubicBezTo>
                  <a:cubicBezTo>
                    <a:pt x="921" y="1464"/>
                    <a:pt x="607" y="1485"/>
                    <a:pt x="293" y="1485"/>
                  </a:cubicBezTo>
                  <a:cubicBezTo>
                    <a:pt x="293" y="1485"/>
                    <a:pt x="272" y="1485"/>
                    <a:pt x="252" y="1506"/>
                  </a:cubicBezTo>
                  <a:cubicBezTo>
                    <a:pt x="335" y="1108"/>
                    <a:pt x="419" y="669"/>
                    <a:pt x="377" y="271"/>
                  </a:cubicBezTo>
                  <a:close/>
                  <a:moveTo>
                    <a:pt x="1415" y="0"/>
                  </a:moveTo>
                  <a:cubicBezTo>
                    <a:pt x="1015" y="0"/>
                    <a:pt x="606" y="35"/>
                    <a:pt x="231" y="62"/>
                  </a:cubicBezTo>
                  <a:cubicBezTo>
                    <a:pt x="189" y="62"/>
                    <a:pt x="147" y="104"/>
                    <a:pt x="147" y="125"/>
                  </a:cubicBezTo>
                  <a:cubicBezTo>
                    <a:pt x="126" y="146"/>
                    <a:pt x="105" y="167"/>
                    <a:pt x="105" y="209"/>
                  </a:cubicBezTo>
                  <a:cubicBezTo>
                    <a:pt x="0" y="627"/>
                    <a:pt x="0" y="1171"/>
                    <a:pt x="42" y="1611"/>
                  </a:cubicBezTo>
                  <a:cubicBezTo>
                    <a:pt x="58" y="1672"/>
                    <a:pt x="107" y="1711"/>
                    <a:pt x="148" y="1711"/>
                  </a:cubicBezTo>
                  <a:cubicBezTo>
                    <a:pt x="163" y="1711"/>
                    <a:pt x="178" y="1705"/>
                    <a:pt x="189" y="1694"/>
                  </a:cubicBezTo>
                  <a:cubicBezTo>
                    <a:pt x="210" y="1715"/>
                    <a:pt x="252" y="1736"/>
                    <a:pt x="293" y="1736"/>
                  </a:cubicBezTo>
                  <a:cubicBezTo>
                    <a:pt x="607" y="1757"/>
                    <a:pt x="921" y="1757"/>
                    <a:pt x="1235" y="1757"/>
                  </a:cubicBezTo>
                  <a:cubicBezTo>
                    <a:pt x="1371" y="1768"/>
                    <a:pt x="1512" y="1783"/>
                    <a:pt x="1653" y="1783"/>
                  </a:cubicBezTo>
                  <a:cubicBezTo>
                    <a:pt x="1795" y="1783"/>
                    <a:pt x="1936" y="1768"/>
                    <a:pt x="2072" y="1715"/>
                  </a:cubicBezTo>
                  <a:cubicBezTo>
                    <a:pt x="2088" y="1726"/>
                    <a:pt x="2106" y="1731"/>
                    <a:pt x="2123" y="1731"/>
                  </a:cubicBezTo>
                  <a:cubicBezTo>
                    <a:pt x="2174" y="1731"/>
                    <a:pt x="2224" y="1688"/>
                    <a:pt x="2239" y="1611"/>
                  </a:cubicBezTo>
                  <a:cubicBezTo>
                    <a:pt x="2239" y="1380"/>
                    <a:pt x="2260" y="1150"/>
                    <a:pt x="2281" y="920"/>
                  </a:cubicBezTo>
                  <a:cubicBezTo>
                    <a:pt x="2302" y="711"/>
                    <a:pt x="2365" y="481"/>
                    <a:pt x="2302" y="292"/>
                  </a:cubicBezTo>
                  <a:cubicBezTo>
                    <a:pt x="2286" y="228"/>
                    <a:pt x="2246" y="201"/>
                    <a:pt x="2199" y="201"/>
                  </a:cubicBezTo>
                  <a:cubicBezTo>
                    <a:pt x="2185" y="201"/>
                    <a:pt x="2170" y="204"/>
                    <a:pt x="2156" y="209"/>
                  </a:cubicBezTo>
                  <a:cubicBezTo>
                    <a:pt x="2177" y="146"/>
                    <a:pt x="2156" y="62"/>
                    <a:pt x="2072" y="41"/>
                  </a:cubicBezTo>
                  <a:cubicBezTo>
                    <a:pt x="1861" y="11"/>
                    <a:pt x="1640" y="0"/>
                    <a:pt x="1415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1"/>
            <p:cNvSpPr/>
            <p:nvPr/>
          </p:nvSpPr>
          <p:spPr>
            <a:xfrm>
              <a:off x="3216025" y="1678875"/>
              <a:ext cx="59125" cy="44775"/>
            </a:xfrm>
            <a:custGeom>
              <a:avLst/>
              <a:gdLst/>
              <a:ahLst/>
              <a:cxnLst/>
              <a:rect l="l" t="t" r="r" b="b"/>
              <a:pathLst>
                <a:path w="2365" h="1791" extrusionOk="0">
                  <a:moveTo>
                    <a:pt x="2093" y="287"/>
                  </a:moveTo>
                  <a:cubicBezTo>
                    <a:pt x="1988" y="454"/>
                    <a:pt x="2009" y="684"/>
                    <a:pt x="1988" y="872"/>
                  </a:cubicBezTo>
                  <a:cubicBezTo>
                    <a:pt x="1967" y="1082"/>
                    <a:pt x="1967" y="1291"/>
                    <a:pt x="1988" y="1500"/>
                  </a:cubicBezTo>
                  <a:cubicBezTo>
                    <a:pt x="1889" y="1473"/>
                    <a:pt x="1783" y="1466"/>
                    <a:pt x="1674" y="1466"/>
                  </a:cubicBezTo>
                  <a:cubicBezTo>
                    <a:pt x="1529" y="1466"/>
                    <a:pt x="1378" y="1479"/>
                    <a:pt x="1235" y="1479"/>
                  </a:cubicBezTo>
                  <a:cubicBezTo>
                    <a:pt x="921" y="1479"/>
                    <a:pt x="628" y="1479"/>
                    <a:pt x="314" y="1500"/>
                  </a:cubicBezTo>
                  <a:lnTo>
                    <a:pt x="272" y="1500"/>
                  </a:lnTo>
                  <a:cubicBezTo>
                    <a:pt x="356" y="1124"/>
                    <a:pt x="419" y="663"/>
                    <a:pt x="377" y="287"/>
                  </a:cubicBezTo>
                  <a:lnTo>
                    <a:pt x="377" y="287"/>
                  </a:lnTo>
                  <a:cubicBezTo>
                    <a:pt x="703" y="311"/>
                    <a:pt x="1043" y="335"/>
                    <a:pt x="1373" y="335"/>
                  </a:cubicBezTo>
                  <a:cubicBezTo>
                    <a:pt x="1615" y="335"/>
                    <a:pt x="1851" y="322"/>
                    <a:pt x="2072" y="287"/>
                  </a:cubicBezTo>
                  <a:close/>
                  <a:moveTo>
                    <a:pt x="1368" y="0"/>
                  </a:moveTo>
                  <a:cubicBezTo>
                    <a:pt x="989" y="0"/>
                    <a:pt x="602" y="39"/>
                    <a:pt x="230" y="77"/>
                  </a:cubicBezTo>
                  <a:cubicBezTo>
                    <a:pt x="189" y="77"/>
                    <a:pt x="168" y="98"/>
                    <a:pt x="147" y="140"/>
                  </a:cubicBezTo>
                  <a:cubicBezTo>
                    <a:pt x="126" y="161"/>
                    <a:pt x="105" y="182"/>
                    <a:pt x="105" y="203"/>
                  </a:cubicBezTo>
                  <a:cubicBezTo>
                    <a:pt x="0" y="642"/>
                    <a:pt x="21" y="1186"/>
                    <a:pt x="63" y="1626"/>
                  </a:cubicBezTo>
                  <a:cubicBezTo>
                    <a:pt x="63" y="1681"/>
                    <a:pt x="100" y="1709"/>
                    <a:pt x="144" y="1709"/>
                  </a:cubicBezTo>
                  <a:cubicBezTo>
                    <a:pt x="165" y="1709"/>
                    <a:pt x="189" y="1702"/>
                    <a:pt x="209" y="1688"/>
                  </a:cubicBezTo>
                  <a:cubicBezTo>
                    <a:pt x="230" y="1730"/>
                    <a:pt x="251" y="1751"/>
                    <a:pt x="314" y="1751"/>
                  </a:cubicBezTo>
                  <a:cubicBezTo>
                    <a:pt x="628" y="1751"/>
                    <a:pt x="942" y="1772"/>
                    <a:pt x="1235" y="1772"/>
                  </a:cubicBezTo>
                  <a:cubicBezTo>
                    <a:pt x="1395" y="1772"/>
                    <a:pt x="1554" y="1791"/>
                    <a:pt x="1707" y="1791"/>
                  </a:cubicBezTo>
                  <a:cubicBezTo>
                    <a:pt x="1835" y="1791"/>
                    <a:pt x="1958" y="1778"/>
                    <a:pt x="2072" y="1730"/>
                  </a:cubicBezTo>
                  <a:cubicBezTo>
                    <a:pt x="2086" y="1735"/>
                    <a:pt x="2102" y="1738"/>
                    <a:pt x="2119" y="1738"/>
                  </a:cubicBezTo>
                  <a:cubicBezTo>
                    <a:pt x="2176" y="1738"/>
                    <a:pt x="2239" y="1707"/>
                    <a:pt x="2239" y="1626"/>
                  </a:cubicBezTo>
                  <a:cubicBezTo>
                    <a:pt x="2260" y="1396"/>
                    <a:pt x="2260" y="1144"/>
                    <a:pt x="2281" y="914"/>
                  </a:cubicBezTo>
                  <a:cubicBezTo>
                    <a:pt x="2302" y="705"/>
                    <a:pt x="2365" y="496"/>
                    <a:pt x="2302" y="287"/>
                  </a:cubicBezTo>
                  <a:cubicBezTo>
                    <a:pt x="2286" y="239"/>
                    <a:pt x="2247" y="216"/>
                    <a:pt x="2202" y="216"/>
                  </a:cubicBezTo>
                  <a:cubicBezTo>
                    <a:pt x="2187" y="216"/>
                    <a:pt x="2171" y="219"/>
                    <a:pt x="2155" y="224"/>
                  </a:cubicBezTo>
                  <a:cubicBezTo>
                    <a:pt x="2176" y="161"/>
                    <a:pt x="2155" y="56"/>
                    <a:pt x="2072" y="56"/>
                  </a:cubicBezTo>
                  <a:cubicBezTo>
                    <a:pt x="1845" y="16"/>
                    <a:pt x="1608" y="0"/>
                    <a:pt x="1368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1"/>
            <p:cNvSpPr/>
            <p:nvPr/>
          </p:nvSpPr>
          <p:spPr>
            <a:xfrm>
              <a:off x="3033450" y="1810100"/>
              <a:ext cx="162550" cy="53275"/>
            </a:xfrm>
            <a:custGeom>
              <a:avLst/>
              <a:gdLst/>
              <a:ahLst/>
              <a:cxnLst/>
              <a:rect l="l" t="t" r="r" b="b"/>
              <a:pathLst>
                <a:path w="6502" h="2131" extrusionOk="0">
                  <a:moveTo>
                    <a:pt x="4248" y="343"/>
                  </a:moveTo>
                  <a:cubicBezTo>
                    <a:pt x="4862" y="343"/>
                    <a:pt x="5476" y="345"/>
                    <a:pt x="6090" y="352"/>
                  </a:cubicBezTo>
                  <a:cubicBezTo>
                    <a:pt x="6090" y="582"/>
                    <a:pt x="6152" y="1712"/>
                    <a:pt x="6006" y="1880"/>
                  </a:cubicBezTo>
                  <a:cubicBezTo>
                    <a:pt x="5985" y="1838"/>
                    <a:pt x="5943" y="1817"/>
                    <a:pt x="5901" y="1817"/>
                  </a:cubicBezTo>
                  <a:cubicBezTo>
                    <a:pt x="4263" y="1779"/>
                    <a:pt x="2641" y="1689"/>
                    <a:pt x="1006" y="1689"/>
                  </a:cubicBezTo>
                  <a:cubicBezTo>
                    <a:pt x="845" y="1689"/>
                    <a:pt x="685" y="1689"/>
                    <a:pt x="524" y="1691"/>
                  </a:cubicBezTo>
                  <a:cubicBezTo>
                    <a:pt x="545" y="1670"/>
                    <a:pt x="545" y="1649"/>
                    <a:pt x="545" y="1608"/>
                  </a:cubicBezTo>
                  <a:cubicBezTo>
                    <a:pt x="461" y="1377"/>
                    <a:pt x="440" y="1126"/>
                    <a:pt x="461" y="854"/>
                  </a:cubicBezTo>
                  <a:cubicBezTo>
                    <a:pt x="461" y="687"/>
                    <a:pt x="524" y="520"/>
                    <a:pt x="566" y="352"/>
                  </a:cubicBezTo>
                  <a:cubicBezTo>
                    <a:pt x="1793" y="352"/>
                    <a:pt x="3021" y="343"/>
                    <a:pt x="4248" y="343"/>
                  </a:cubicBezTo>
                  <a:close/>
                  <a:moveTo>
                    <a:pt x="3828" y="0"/>
                  </a:moveTo>
                  <a:cubicBezTo>
                    <a:pt x="2724" y="0"/>
                    <a:pt x="1617" y="18"/>
                    <a:pt x="503" y="80"/>
                  </a:cubicBezTo>
                  <a:cubicBezTo>
                    <a:pt x="486" y="71"/>
                    <a:pt x="465" y="66"/>
                    <a:pt x="445" y="66"/>
                  </a:cubicBezTo>
                  <a:cubicBezTo>
                    <a:pt x="416" y="66"/>
                    <a:pt x="390" y="77"/>
                    <a:pt x="378" y="101"/>
                  </a:cubicBezTo>
                  <a:cubicBezTo>
                    <a:pt x="1" y="478"/>
                    <a:pt x="126" y="1252"/>
                    <a:pt x="336" y="1691"/>
                  </a:cubicBezTo>
                  <a:cubicBezTo>
                    <a:pt x="336" y="1712"/>
                    <a:pt x="357" y="1733"/>
                    <a:pt x="378" y="1733"/>
                  </a:cubicBezTo>
                  <a:cubicBezTo>
                    <a:pt x="315" y="1796"/>
                    <a:pt x="357" y="1921"/>
                    <a:pt x="461" y="1921"/>
                  </a:cubicBezTo>
                  <a:cubicBezTo>
                    <a:pt x="2261" y="2110"/>
                    <a:pt x="4081" y="2089"/>
                    <a:pt x="5901" y="2131"/>
                  </a:cubicBezTo>
                  <a:cubicBezTo>
                    <a:pt x="5943" y="2131"/>
                    <a:pt x="5964" y="2110"/>
                    <a:pt x="5985" y="2089"/>
                  </a:cubicBezTo>
                  <a:cubicBezTo>
                    <a:pt x="6012" y="2099"/>
                    <a:pt x="6038" y="2103"/>
                    <a:pt x="6062" y="2103"/>
                  </a:cubicBezTo>
                  <a:cubicBezTo>
                    <a:pt x="6502" y="2103"/>
                    <a:pt x="6444" y="549"/>
                    <a:pt x="6424" y="331"/>
                  </a:cubicBezTo>
                  <a:cubicBezTo>
                    <a:pt x="6424" y="227"/>
                    <a:pt x="6341" y="185"/>
                    <a:pt x="6278" y="164"/>
                  </a:cubicBezTo>
                  <a:cubicBezTo>
                    <a:pt x="6278" y="101"/>
                    <a:pt x="6215" y="17"/>
                    <a:pt x="6111" y="17"/>
                  </a:cubicBezTo>
                  <a:cubicBezTo>
                    <a:pt x="5350" y="9"/>
                    <a:pt x="4590" y="0"/>
                    <a:pt x="3828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1"/>
            <p:cNvSpPr/>
            <p:nvPr/>
          </p:nvSpPr>
          <p:spPr>
            <a:xfrm>
              <a:off x="3214450" y="1738075"/>
              <a:ext cx="54950" cy="131575"/>
            </a:xfrm>
            <a:custGeom>
              <a:avLst/>
              <a:gdLst/>
              <a:ahLst/>
              <a:cxnLst/>
              <a:rect l="l" t="t" r="r" b="b"/>
              <a:pathLst>
                <a:path w="2198" h="5263" extrusionOk="0">
                  <a:moveTo>
                    <a:pt x="1130" y="304"/>
                  </a:moveTo>
                  <a:cubicBezTo>
                    <a:pt x="1361" y="304"/>
                    <a:pt x="1570" y="367"/>
                    <a:pt x="1779" y="492"/>
                  </a:cubicBezTo>
                  <a:lnTo>
                    <a:pt x="1800" y="492"/>
                  </a:lnTo>
                  <a:cubicBezTo>
                    <a:pt x="1737" y="1894"/>
                    <a:pt x="1758" y="3338"/>
                    <a:pt x="1821" y="4740"/>
                  </a:cubicBezTo>
                  <a:cubicBezTo>
                    <a:pt x="1612" y="4802"/>
                    <a:pt x="1402" y="4907"/>
                    <a:pt x="1172" y="4928"/>
                  </a:cubicBezTo>
                  <a:cubicBezTo>
                    <a:pt x="1161" y="4930"/>
                    <a:pt x="1143" y="4931"/>
                    <a:pt x="1118" y="4931"/>
                  </a:cubicBezTo>
                  <a:cubicBezTo>
                    <a:pt x="913" y="4931"/>
                    <a:pt x="298" y="4856"/>
                    <a:pt x="335" y="4782"/>
                  </a:cubicBezTo>
                  <a:cubicBezTo>
                    <a:pt x="356" y="4761"/>
                    <a:pt x="356" y="4719"/>
                    <a:pt x="335" y="4698"/>
                  </a:cubicBezTo>
                  <a:cubicBezTo>
                    <a:pt x="481" y="3298"/>
                    <a:pt x="482" y="1795"/>
                    <a:pt x="398" y="395"/>
                  </a:cubicBezTo>
                  <a:lnTo>
                    <a:pt x="398" y="395"/>
                  </a:lnTo>
                  <a:cubicBezTo>
                    <a:pt x="402" y="427"/>
                    <a:pt x="429" y="456"/>
                    <a:pt x="470" y="456"/>
                  </a:cubicBezTo>
                  <a:cubicBezTo>
                    <a:pt x="480" y="456"/>
                    <a:pt x="491" y="454"/>
                    <a:pt x="503" y="450"/>
                  </a:cubicBezTo>
                  <a:cubicBezTo>
                    <a:pt x="712" y="408"/>
                    <a:pt x="900" y="325"/>
                    <a:pt x="1130" y="304"/>
                  </a:cubicBezTo>
                  <a:close/>
                  <a:moveTo>
                    <a:pt x="1147" y="0"/>
                  </a:moveTo>
                  <a:cubicBezTo>
                    <a:pt x="848" y="0"/>
                    <a:pt x="559" y="98"/>
                    <a:pt x="398" y="346"/>
                  </a:cubicBezTo>
                  <a:cubicBezTo>
                    <a:pt x="398" y="346"/>
                    <a:pt x="398" y="367"/>
                    <a:pt x="398" y="388"/>
                  </a:cubicBezTo>
                  <a:cubicBezTo>
                    <a:pt x="388" y="314"/>
                    <a:pt x="340" y="278"/>
                    <a:pt x="293" y="278"/>
                  </a:cubicBezTo>
                  <a:cubicBezTo>
                    <a:pt x="246" y="278"/>
                    <a:pt x="199" y="314"/>
                    <a:pt x="189" y="388"/>
                  </a:cubicBezTo>
                  <a:cubicBezTo>
                    <a:pt x="42" y="1789"/>
                    <a:pt x="0" y="3317"/>
                    <a:pt x="84" y="4740"/>
                  </a:cubicBezTo>
                  <a:cubicBezTo>
                    <a:pt x="84" y="4761"/>
                    <a:pt x="84" y="4782"/>
                    <a:pt x="105" y="4802"/>
                  </a:cubicBezTo>
                  <a:cubicBezTo>
                    <a:pt x="105" y="5033"/>
                    <a:pt x="524" y="5179"/>
                    <a:pt x="712" y="5221"/>
                  </a:cubicBezTo>
                  <a:cubicBezTo>
                    <a:pt x="840" y="5247"/>
                    <a:pt x="986" y="5262"/>
                    <a:pt x="1135" y="5262"/>
                  </a:cubicBezTo>
                  <a:cubicBezTo>
                    <a:pt x="1475" y="5262"/>
                    <a:pt x="1833" y="5181"/>
                    <a:pt x="2051" y="4949"/>
                  </a:cubicBezTo>
                  <a:cubicBezTo>
                    <a:pt x="2051" y="4949"/>
                    <a:pt x="2051" y="4949"/>
                    <a:pt x="2051" y="4928"/>
                  </a:cubicBezTo>
                  <a:cubicBezTo>
                    <a:pt x="2093" y="4907"/>
                    <a:pt x="2135" y="4865"/>
                    <a:pt x="2135" y="4802"/>
                  </a:cubicBezTo>
                  <a:cubicBezTo>
                    <a:pt x="2197" y="3338"/>
                    <a:pt x="2156" y="1831"/>
                    <a:pt x="2009" y="388"/>
                  </a:cubicBezTo>
                  <a:cubicBezTo>
                    <a:pt x="2009" y="367"/>
                    <a:pt x="2009" y="325"/>
                    <a:pt x="2009" y="304"/>
                  </a:cubicBezTo>
                  <a:cubicBezTo>
                    <a:pt x="2009" y="262"/>
                    <a:pt x="1967" y="220"/>
                    <a:pt x="1925" y="220"/>
                  </a:cubicBezTo>
                  <a:cubicBezTo>
                    <a:pt x="1722" y="88"/>
                    <a:pt x="1430" y="0"/>
                    <a:pt x="1147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TINJAUAN PUSTAKA</a:t>
            </a:r>
            <a:br>
              <a:rPr lang="en-US" sz="3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dirty="0"/>
          </a:p>
        </p:txBody>
      </p:sp>
      <p:sp>
        <p:nvSpPr>
          <p:cNvPr id="295" name="Google Shape;295;p41"/>
          <p:cNvSpPr txBox="1">
            <a:spLocks noGrp="1"/>
          </p:cNvSpPr>
          <p:nvPr>
            <p:ph type="subTitle" idx="1"/>
          </p:nvPr>
        </p:nvSpPr>
        <p:spPr>
          <a:xfrm>
            <a:off x="1288473" y="1357675"/>
            <a:ext cx="2478002" cy="11849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Kampanye Public Relations</a:t>
            </a:r>
            <a:endParaRPr dirty="0"/>
          </a:p>
        </p:txBody>
      </p:sp>
      <p:sp>
        <p:nvSpPr>
          <p:cNvPr id="299" name="Google Shape;299;p41"/>
          <p:cNvSpPr txBox="1">
            <a:spLocks noGrp="1"/>
          </p:cNvSpPr>
          <p:nvPr>
            <p:ph type="subTitle" idx="5"/>
          </p:nvPr>
        </p:nvSpPr>
        <p:spPr>
          <a:xfrm>
            <a:off x="1361566" y="2216635"/>
            <a:ext cx="5373975" cy="22480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sz="2000" dirty="0"/>
              <a:t>Kemudian, Charles U. Larson membagi jenis kampanye ke dalam 3 kategori yaitu : ( Ruslan, 2008 p : 25-26 )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id-ID" sz="2000" dirty="0"/>
              <a:t>Product oriented campaigns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id-ID" sz="2000" dirty="0"/>
              <a:t>Candidate oriented campaigns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id-ID" sz="2000" dirty="0"/>
              <a:t>Ideological or cause campaigns</a:t>
            </a:r>
            <a:endParaRPr sz="2000" dirty="0"/>
          </a:p>
        </p:txBody>
      </p:sp>
      <p:sp>
        <p:nvSpPr>
          <p:cNvPr id="303" name="Google Shape;303;p41"/>
          <p:cNvSpPr txBox="1">
            <a:spLocks noGrp="1"/>
          </p:cNvSpPr>
          <p:nvPr>
            <p:ph type="title" idx="9"/>
          </p:nvPr>
        </p:nvSpPr>
        <p:spPr>
          <a:xfrm>
            <a:off x="611647" y="1445625"/>
            <a:ext cx="8727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07" name="Google Shape;307;p41"/>
          <p:cNvSpPr/>
          <p:nvPr/>
        </p:nvSpPr>
        <p:spPr>
          <a:xfrm>
            <a:off x="7380400" y="1357675"/>
            <a:ext cx="2893200" cy="3785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" name="Google Shape;308;p41"/>
          <p:cNvGrpSpPr/>
          <p:nvPr/>
        </p:nvGrpSpPr>
        <p:grpSpPr>
          <a:xfrm flipH="1">
            <a:off x="7722321" y="1748535"/>
            <a:ext cx="2291713" cy="2971253"/>
            <a:chOff x="2989525" y="1485250"/>
            <a:chExt cx="324325" cy="420500"/>
          </a:xfrm>
        </p:grpSpPr>
        <p:sp>
          <p:nvSpPr>
            <p:cNvPr id="309" name="Google Shape;309;p41"/>
            <p:cNvSpPr/>
            <p:nvPr/>
          </p:nvSpPr>
          <p:spPr>
            <a:xfrm>
              <a:off x="2989525" y="1485250"/>
              <a:ext cx="324325" cy="420500"/>
            </a:xfrm>
            <a:custGeom>
              <a:avLst/>
              <a:gdLst/>
              <a:ahLst/>
              <a:cxnLst/>
              <a:rect l="l" t="t" r="r" b="b"/>
              <a:pathLst>
                <a:path w="12973" h="16820" extrusionOk="0">
                  <a:moveTo>
                    <a:pt x="11718" y="311"/>
                  </a:moveTo>
                  <a:cubicBezTo>
                    <a:pt x="12010" y="311"/>
                    <a:pt x="12345" y="353"/>
                    <a:pt x="12471" y="625"/>
                  </a:cubicBezTo>
                  <a:cubicBezTo>
                    <a:pt x="12617" y="918"/>
                    <a:pt x="12471" y="1357"/>
                    <a:pt x="12513" y="1692"/>
                  </a:cubicBezTo>
                  <a:cubicBezTo>
                    <a:pt x="12513" y="1734"/>
                    <a:pt x="12534" y="1754"/>
                    <a:pt x="12575" y="1775"/>
                  </a:cubicBezTo>
                  <a:cubicBezTo>
                    <a:pt x="12554" y="1796"/>
                    <a:pt x="12554" y="1817"/>
                    <a:pt x="12554" y="1859"/>
                  </a:cubicBezTo>
                  <a:cubicBezTo>
                    <a:pt x="12638" y="5060"/>
                    <a:pt x="12638" y="8241"/>
                    <a:pt x="12554" y="11442"/>
                  </a:cubicBezTo>
                  <a:cubicBezTo>
                    <a:pt x="12513" y="12216"/>
                    <a:pt x="12492" y="13011"/>
                    <a:pt x="12450" y="13786"/>
                  </a:cubicBezTo>
                  <a:cubicBezTo>
                    <a:pt x="12429" y="14120"/>
                    <a:pt x="12492" y="14915"/>
                    <a:pt x="12345" y="15208"/>
                  </a:cubicBezTo>
                  <a:cubicBezTo>
                    <a:pt x="12094" y="15731"/>
                    <a:pt x="11425" y="16087"/>
                    <a:pt x="10881" y="16192"/>
                  </a:cubicBezTo>
                  <a:cubicBezTo>
                    <a:pt x="9332" y="16464"/>
                    <a:pt x="7700" y="16506"/>
                    <a:pt x="6131" y="16527"/>
                  </a:cubicBezTo>
                  <a:cubicBezTo>
                    <a:pt x="5819" y="16535"/>
                    <a:pt x="5507" y="16540"/>
                    <a:pt x="5195" y="16540"/>
                  </a:cubicBezTo>
                  <a:cubicBezTo>
                    <a:pt x="4754" y="16540"/>
                    <a:pt x="4312" y="16530"/>
                    <a:pt x="3871" y="16506"/>
                  </a:cubicBezTo>
                  <a:cubicBezTo>
                    <a:pt x="3773" y="16503"/>
                    <a:pt x="3670" y="16502"/>
                    <a:pt x="3563" y="16502"/>
                  </a:cubicBezTo>
                  <a:cubicBezTo>
                    <a:pt x="3391" y="16502"/>
                    <a:pt x="3210" y="16504"/>
                    <a:pt x="3026" y="16504"/>
                  </a:cubicBezTo>
                  <a:cubicBezTo>
                    <a:pt x="2502" y="16504"/>
                    <a:pt x="1955" y="16485"/>
                    <a:pt x="1528" y="16338"/>
                  </a:cubicBezTo>
                  <a:cubicBezTo>
                    <a:pt x="335" y="15920"/>
                    <a:pt x="670" y="14120"/>
                    <a:pt x="691" y="13221"/>
                  </a:cubicBezTo>
                  <a:cubicBezTo>
                    <a:pt x="691" y="12426"/>
                    <a:pt x="691" y="11630"/>
                    <a:pt x="712" y="10835"/>
                  </a:cubicBezTo>
                  <a:cubicBezTo>
                    <a:pt x="733" y="7550"/>
                    <a:pt x="900" y="4244"/>
                    <a:pt x="774" y="980"/>
                  </a:cubicBezTo>
                  <a:cubicBezTo>
                    <a:pt x="1111" y="424"/>
                    <a:pt x="1857" y="329"/>
                    <a:pt x="2562" y="329"/>
                  </a:cubicBezTo>
                  <a:cubicBezTo>
                    <a:pt x="2864" y="329"/>
                    <a:pt x="3159" y="346"/>
                    <a:pt x="3411" y="353"/>
                  </a:cubicBezTo>
                  <a:lnTo>
                    <a:pt x="6215" y="353"/>
                  </a:lnTo>
                  <a:cubicBezTo>
                    <a:pt x="7414" y="353"/>
                    <a:pt x="8623" y="399"/>
                    <a:pt x="9829" y="399"/>
                  </a:cubicBezTo>
                  <a:cubicBezTo>
                    <a:pt x="10432" y="399"/>
                    <a:pt x="11034" y="387"/>
                    <a:pt x="11634" y="353"/>
                  </a:cubicBezTo>
                  <a:cubicBezTo>
                    <a:pt x="11655" y="353"/>
                    <a:pt x="11697" y="332"/>
                    <a:pt x="11718" y="311"/>
                  </a:cubicBezTo>
                  <a:close/>
                  <a:moveTo>
                    <a:pt x="8806" y="0"/>
                  </a:moveTo>
                  <a:cubicBezTo>
                    <a:pt x="7148" y="0"/>
                    <a:pt x="5480" y="60"/>
                    <a:pt x="3829" y="60"/>
                  </a:cubicBezTo>
                  <a:cubicBezTo>
                    <a:pt x="3558" y="60"/>
                    <a:pt x="3176" y="37"/>
                    <a:pt x="2768" y="37"/>
                  </a:cubicBezTo>
                  <a:cubicBezTo>
                    <a:pt x="1665" y="37"/>
                    <a:pt x="365" y="204"/>
                    <a:pt x="502" y="1441"/>
                  </a:cubicBezTo>
                  <a:cubicBezTo>
                    <a:pt x="502" y="1462"/>
                    <a:pt x="544" y="1482"/>
                    <a:pt x="565" y="1482"/>
                  </a:cubicBezTo>
                  <a:cubicBezTo>
                    <a:pt x="356" y="5458"/>
                    <a:pt x="461" y="9454"/>
                    <a:pt x="419" y="13430"/>
                  </a:cubicBezTo>
                  <a:cubicBezTo>
                    <a:pt x="419" y="14455"/>
                    <a:pt x="0" y="16024"/>
                    <a:pt x="1193" y="16506"/>
                  </a:cubicBezTo>
                  <a:cubicBezTo>
                    <a:pt x="1821" y="16757"/>
                    <a:pt x="2616" y="16715"/>
                    <a:pt x="3264" y="16736"/>
                  </a:cubicBezTo>
                  <a:cubicBezTo>
                    <a:pt x="3986" y="16783"/>
                    <a:pt x="4696" y="16806"/>
                    <a:pt x="5412" y="16806"/>
                  </a:cubicBezTo>
                  <a:cubicBezTo>
                    <a:pt x="5651" y="16806"/>
                    <a:pt x="5890" y="16804"/>
                    <a:pt x="6131" y="16799"/>
                  </a:cubicBezTo>
                  <a:cubicBezTo>
                    <a:pt x="7805" y="16778"/>
                    <a:pt x="9625" y="16819"/>
                    <a:pt x="11257" y="16422"/>
                  </a:cubicBezTo>
                  <a:cubicBezTo>
                    <a:pt x="12471" y="16108"/>
                    <a:pt x="12680" y="15355"/>
                    <a:pt x="12722" y="14204"/>
                  </a:cubicBezTo>
                  <a:cubicBezTo>
                    <a:pt x="12931" y="10103"/>
                    <a:pt x="12973" y="5981"/>
                    <a:pt x="12847" y="1859"/>
                  </a:cubicBezTo>
                  <a:cubicBezTo>
                    <a:pt x="12847" y="1796"/>
                    <a:pt x="12826" y="1754"/>
                    <a:pt x="12764" y="1734"/>
                  </a:cubicBezTo>
                  <a:cubicBezTo>
                    <a:pt x="12806" y="1692"/>
                    <a:pt x="12826" y="1650"/>
                    <a:pt x="12806" y="1608"/>
                  </a:cubicBezTo>
                  <a:cubicBezTo>
                    <a:pt x="12743" y="1148"/>
                    <a:pt x="12973" y="625"/>
                    <a:pt x="12575" y="269"/>
                  </a:cubicBezTo>
                  <a:cubicBezTo>
                    <a:pt x="12399" y="108"/>
                    <a:pt x="12172" y="59"/>
                    <a:pt x="11936" y="59"/>
                  </a:cubicBezTo>
                  <a:cubicBezTo>
                    <a:pt x="11836" y="59"/>
                    <a:pt x="11734" y="68"/>
                    <a:pt x="11634" y="81"/>
                  </a:cubicBezTo>
                  <a:cubicBezTo>
                    <a:pt x="10698" y="20"/>
                    <a:pt x="9754" y="0"/>
                    <a:pt x="8806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1"/>
            <p:cNvSpPr/>
            <p:nvPr/>
          </p:nvSpPr>
          <p:spPr>
            <a:xfrm>
              <a:off x="3029275" y="1508475"/>
              <a:ext cx="264700" cy="89150"/>
            </a:xfrm>
            <a:custGeom>
              <a:avLst/>
              <a:gdLst/>
              <a:ahLst/>
              <a:cxnLst/>
              <a:rect l="l" t="t" r="r" b="b"/>
              <a:pathLst>
                <a:path w="10588" h="3566" extrusionOk="0">
                  <a:moveTo>
                    <a:pt x="900" y="240"/>
                  </a:moveTo>
                  <a:cubicBezTo>
                    <a:pt x="2012" y="414"/>
                    <a:pt x="3159" y="470"/>
                    <a:pt x="4317" y="470"/>
                  </a:cubicBezTo>
                  <a:cubicBezTo>
                    <a:pt x="6080" y="470"/>
                    <a:pt x="7866" y="340"/>
                    <a:pt x="9584" y="302"/>
                  </a:cubicBezTo>
                  <a:cubicBezTo>
                    <a:pt x="9601" y="354"/>
                    <a:pt x="9632" y="392"/>
                    <a:pt x="9678" y="392"/>
                  </a:cubicBezTo>
                  <a:cubicBezTo>
                    <a:pt x="9687" y="392"/>
                    <a:pt x="9698" y="390"/>
                    <a:pt x="9709" y="386"/>
                  </a:cubicBezTo>
                  <a:cubicBezTo>
                    <a:pt x="9714" y="386"/>
                    <a:pt x="9718" y="386"/>
                    <a:pt x="9722" y="386"/>
                  </a:cubicBezTo>
                  <a:cubicBezTo>
                    <a:pt x="10187" y="386"/>
                    <a:pt x="10023" y="1477"/>
                    <a:pt x="10023" y="1746"/>
                  </a:cubicBezTo>
                  <a:cubicBezTo>
                    <a:pt x="10043" y="2011"/>
                    <a:pt x="10163" y="3171"/>
                    <a:pt x="9704" y="3171"/>
                  </a:cubicBezTo>
                  <a:cubicBezTo>
                    <a:pt x="9692" y="3171"/>
                    <a:pt x="9680" y="3171"/>
                    <a:pt x="9667" y="3169"/>
                  </a:cubicBezTo>
                  <a:cubicBezTo>
                    <a:pt x="9646" y="3148"/>
                    <a:pt x="9604" y="3127"/>
                    <a:pt x="9542" y="3127"/>
                  </a:cubicBezTo>
                  <a:cubicBezTo>
                    <a:pt x="7993" y="3127"/>
                    <a:pt x="6424" y="3148"/>
                    <a:pt x="4855" y="3148"/>
                  </a:cubicBezTo>
                  <a:cubicBezTo>
                    <a:pt x="4592" y="3148"/>
                    <a:pt x="3167" y="3230"/>
                    <a:pt x="1983" y="3230"/>
                  </a:cubicBezTo>
                  <a:cubicBezTo>
                    <a:pt x="1095" y="3230"/>
                    <a:pt x="341" y="3184"/>
                    <a:pt x="314" y="3022"/>
                  </a:cubicBezTo>
                  <a:cubicBezTo>
                    <a:pt x="377" y="2332"/>
                    <a:pt x="147" y="407"/>
                    <a:pt x="900" y="240"/>
                  </a:cubicBezTo>
                  <a:close/>
                  <a:moveTo>
                    <a:pt x="4349" y="0"/>
                  </a:moveTo>
                  <a:cubicBezTo>
                    <a:pt x="3253" y="0"/>
                    <a:pt x="2159" y="16"/>
                    <a:pt x="1068" y="72"/>
                  </a:cubicBezTo>
                  <a:cubicBezTo>
                    <a:pt x="986" y="26"/>
                    <a:pt x="901" y="5"/>
                    <a:pt x="819" y="5"/>
                  </a:cubicBezTo>
                  <a:cubicBezTo>
                    <a:pt x="562" y="5"/>
                    <a:pt x="320" y="206"/>
                    <a:pt x="210" y="491"/>
                  </a:cubicBezTo>
                  <a:cubicBezTo>
                    <a:pt x="63" y="805"/>
                    <a:pt x="84" y="1181"/>
                    <a:pt x="84" y="1516"/>
                  </a:cubicBezTo>
                  <a:cubicBezTo>
                    <a:pt x="63" y="2039"/>
                    <a:pt x="1" y="2583"/>
                    <a:pt x="63" y="3106"/>
                  </a:cubicBezTo>
                  <a:cubicBezTo>
                    <a:pt x="81" y="3175"/>
                    <a:pt x="141" y="3216"/>
                    <a:pt x="197" y="3216"/>
                  </a:cubicBezTo>
                  <a:cubicBezTo>
                    <a:pt x="209" y="3216"/>
                    <a:pt x="220" y="3214"/>
                    <a:pt x="231" y="3211"/>
                  </a:cubicBezTo>
                  <a:cubicBezTo>
                    <a:pt x="337" y="3490"/>
                    <a:pt x="837" y="3565"/>
                    <a:pt x="1385" y="3565"/>
                  </a:cubicBezTo>
                  <a:cubicBezTo>
                    <a:pt x="2028" y="3565"/>
                    <a:pt x="2736" y="3462"/>
                    <a:pt x="2951" y="3462"/>
                  </a:cubicBezTo>
                  <a:cubicBezTo>
                    <a:pt x="5148" y="3462"/>
                    <a:pt x="7345" y="3441"/>
                    <a:pt x="9542" y="3420"/>
                  </a:cubicBezTo>
                  <a:cubicBezTo>
                    <a:pt x="9624" y="3455"/>
                    <a:pt x="9699" y="3471"/>
                    <a:pt x="9767" y="3471"/>
                  </a:cubicBezTo>
                  <a:cubicBezTo>
                    <a:pt x="10265" y="3471"/>
                    <a:pt x="10379" y="2609"/>
                    <a:pt x="10379" y="2186"/>
                  </a:cubicBezTo>
                  <a:cubicBezTo>
                    <a:pt x="10358" y="1683"/>
                    <a:pt x="10588" y="135"/>
                    <a:pt x="9814" y="93"/>
                  </a:cubicBezTo>
                  <a:cubicBezTo>
                    <a:pt x="9793" y="51"/>
                    <a:pt x="9751" y="30"/>
                    <a:pt x="9688" y="30"/>
                  </a:cubicBezTo>
                  <a:cubicBezTo>
                    <a:pt x="9457" y="32"/>
                    <a:pt x="9225" y="33"/>
                    <a:pt x="8993" y="33"/>
                  </a:cubicBezTo>
                  <a:cubicBezTo>
                    <a:pt x="7448" y="33"/>
                    <a:pt x="5898" y="0"/>
                    <a:pt x="4349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1"/>
            <p:cNvSpPr/>
            <p:nvPr/>
          </p:nvSpPr>
          <p:spPr>
            <a:xfrm>
              <a:off x="3040775" y="1620125"/>
              <a:ext cx="59150" cy="44600"/>
            </a:xfrm>
            <a:custGeom>
              <a:avLst/>
              <a:gdLst/>
              <a:ahLst/>
              <a:cxnLst/>
              <a:rect l="l" t="t" r="r" b="b"/>
              <a:pathLst>
                <a:path w="2366" h="1784" extrusionOk="0">
                  <a:moveTo>
                    <a:pt x="398" y="272"/>
                  </a:moveTo>
                  <a:lnTo>
                    <a:pt x="398" y="272"/>
                  </a:lnTo>
                  <a:cubicBezTo>
                    <a:pt x="747" y="299"/>
                    <a:pt x="1121" y="334"/>
                    <a:pt x="1488" y="334"/>
                  </a:cubicBezTo>
                  <a:cubicBezTo>
                    <a:pt x="1690" y="334"/>
                    <a:pt x="1890" y="324"/>
                    <a:pt x="2083" y="295"/>
                  </a:cubicBezTo>
                  <a:lnTo>
                    <a:pt x="2083" y="295"/>
                  </a:lnTo>
                  <a:cubicBezTo>
                    <a:pt x="2009" y="460"/>
                    <a:pt x="2009" y="678"/>
                    <a:pt x="1989" y="858"/>
                  </a:cubicBezTo>
                  <a:cubicBezTo>
                    <a:pt x="1968" y="1067"/>
                    <a:pt x="1968" y="1277"/>
                    <a:pt x="1989" y="1486"/>
                  </a:cubicBezTo>
                  <a:cubicBezTo>
                    <a:pt x="1890" y="1459"/>
                    <a:pt x="1784" y="1451"/>
                    <a:pt x="1676" y="1451"/>
                  </a:cubicBezTo>
                  <a:cubicBezTo>
                    <a:pt x="1533" y="1451"/>
                    <a:pt x="1388" y="1465"/>
                    <a:pt x="1256" y="1465"/>
                  </a:cubicBezTo>
                  <a:cubicBezTo>
                    <a:pt x="942" y="1465"/>
                    <a:pt x="629" y="1486"/>
                    <a:pt x="315" y="1486"/>
                  </a:cubicBezTo>
                  <a:lnTo>
                    <a:pt x="273" y="1486"/>
                  </a:lnTo>
                  <a:cubicBezTo>
                    <a:pt x="357" y="1109"/>
                    <a:pt x="419" y="670"/>
                    <a:pt x="398" y="272"/>
                  </a:cubicBezTo>
                  <a:close/>
                  <a:moveTo>
                    <a:pt x="1426" y="1"/>
                  </a:moveTo>
                  <a:cubicBezTo>
                    <a:pt x="1025" y="1"/>
                    <a:pt x="620" y="36"/>
                    <a:pt x="231" y="63"/>
                  </a:cubicBezTo>
                  <a:cubicBezTo>
                    <a:pt x="189" y="63"/>
                    <a:pt x="168" y="105"/>
                    <a:pt x="147" y="126"/>
                  </a:cubicBezTo>
                  <a:cubicBezTo>
                    <a:pt x="126" y="147"/>
                    <a:pt x="126" y="168"/>
                    <a:pt x="105" y="209"/>
                  </a:cubicBezTo>
                  <a:cubicBezTo>
                    <a:pt x="1" y="628"/>
                    <a:pt x="22" y="1172"/>
                    <a:pt x="64" y="1611"/>
                  </a:cubicBezTo>
                  <a:cubicBezTo>
                    <a:pt x="64" y="1673"/>
                    <a:pt x="120" y="1711"/>
                    <a:pt x="166" y="1711"/>
                  </a:cubicBezTo>
                  <a:cubicBezTo>
                    <a:pt x="183" y="1711"/>
                    <a:pt x="199" y="1706"/>
                    <a:pt x="210" y="1695"/>
                  </a:cubicBezTo>
                  <a:cubicBezTo>
                    <a:pt x="231" y="1716"/>
                    <a:pt x="273" y="1737"/>
                    <a:pt x="315" y="1737"/>
                  </a:cubicBezTo>
                  <a:cubicBezTo>
                    <a:pt x="629" y="1758"/>
                    <a:pt x="942" y="1758"/>
                    <a:pt x="1256" y="1758"/>
                  </a:cubicBezTo>
                  <a:cubicBezTo>
                    <a:pt x="1392" y="1768"/>
                    <a:pt x="1533" y="1784"/>
                    <a:pt x="1672" y="1784"/>
                  </a:cubicBezTo>
                  <a:cubicBezTo>
                    <a:pt x="1811" y="1784"/>
                    <a:pt x="1947" y="1768"/>
                    <a:pt x="2072" y="1716"/>
                  </a:cubicBezTo>
                  <a:lnTo>
                    <a:pt x="2093" y="1716"/>
                  </a:lnTo>
                  <a:cubicBezTo>
                    <a:pt x="2109" y="1727"/>
                    <a:pt x="2127" y="1732"/>
                    <a:pt x="2144" y="1732"/>
                  </a:cubicBezTo>
                  <a:cubicBezTo>
                    <a:pt x="2194" y="1732"/>
                    <a:pt x="2240" y="1689"/>
                    <a:pt x="2240" y="1611"/>
                  </a:cubicBezTo>
                  <a:cubicBezTo>
                    <a:pt x="2261" y="1381"/>
                    <a:pt x="2282" y="1151"/>
                    <a:pt x="2282" y="921"/>
                  </a:cubicBezTo>
                  <a:cubicBezTo>
                    <a:pt x="2302" y="712"/>
                    <a:pt x="2365" y="481"/>
                    <a:pt x="2323" y="293"/>
                  </a:cubicBezTo>
                  <a:cubicBezTo>
                    <a:pt x="2307" y="229"/>
                    <a:pt x="2255" y="202"/>
                    <a:pt x="2212" y="202"/>
                  </a:cubicBezTo>
                  <a:cubicBezTo>
                    <a:pt x="2199" y="202"/>
                    <a:pt x="2187" y="204"/>
                    <a:pt x="2177" y="209"/>
                  </a:cubicBezTo>
                  <a:cubicBezTo>
                    <a:pt x="2198" y="147"/>
                    <a:pt x="2156" y="63"/>
                    <a:pt x="2093" y="42"/>
                  </a:cubicBezTo>
                  <a:cubicBezTo>
                    <a:pt x="1875" y="12"/>
                    <a:pt x="1651" y="1"/>
                    <a:pt x="1426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1"/>
            <p:cNvSpPr/>
            <p:nvPr/>
          </p:nvSpPr>
          <p:spPr>
            <a:xfrm>
              <a:off x="3126050" y="1621325"/>
              <a:ext cx="59125" cy="44600"/>
            </a:xfrm>
            <a:custGeom>
              <a:avLst/>
              <a:gdLst/>
              <a:ahLst/>
              <a:cxnLst/>
              <a:rect l="l" t="t" r="r" b="b"/>
              <a:pathLst>
                <a:path w="2365" h="1784" extrusionOk="0">
                  <a:moveTo>
                    <a:pt x="2093" y="287"/>
                  </a:moveTo>
                  <a:cubicBezTo>
                    <a:pt x="1988" y="454"/>
                    <a:pt x="1988" y="664"/>
                    <a:pt x="1988" y="873"/>
                  </a:cubicBezTo>
                  <a:cubicBezTo>
                    <a:pt x="1967" y="1082"/>
                    <a:pt x="1967" y="1270"/>
                    <a:pt x="1988" y="1480"/>
                  </a:cubicBezTo>
                  <a:cubicBezTo>
                    <a:pt x="1882" y="1462"/>
                    <a:pt x="1776" y="1455"/>
                    <a:pt x="1670" y="1455"/>
                  </a:cubicBezTo>
                  <a:cubicBezTo>
                    <a:pt x="1525" y="1455"/>
                    <a:pt x="1380" y="1468"/>
                    <a:pt x="1235" y="1480"/>
                  </a:cubicBezTo>
                  <a:cubicBezTo>
                    <a:pt x="921" y="1480"/>
                    <a:pt x="607" y="1480"/>
                    <a:pt x="293" y="1501"/>
                  </a:cubicBezTo>
                  <a:lnTo>
                    <a:pt x="251" y="1501"/>
                  </a:lnTo>
                  <a:cubicBezTo>
                    <a:pt x="335" y="1103"/>
                    <a:pt x="419" y="664"/>
                    <a:pt x="377" y="287"/>
                  </a:cubicBezTo>
                  <a:lnTo>
                    <a:pt x="377" y="287"/>
                  </a:lnTo>
                  <a:cubicBezTo>
                    <a:pt x="691" y="311"/>
                    <a:pt x="1026" y="335"/>
                    <a:pt x="1358" y="335"/>
                  </a:cubicBezTo>
                  <a:cubicBezTo>
                    <a:pt x="1601" y="335"/>
                    <a:pt x="1842" y="322"/>
                    <a:pt x="2072" y="287"/>
                  </a:cubicBezTo>
                  <a:close/>
                  <a:moveTo>
                    <a:pt x="1363" y="1"/>
                  </a:moveTo>
                  <a:cubicBezTo>
                    <a:pt x="979" y="1"/>
                    <a:pt x="589" y="39"/>
                    <a:pt x="231" y="78"/>
                  </a:cubicBezTo>
                  <a:cubicBezTo>
                    <a:pt x="189" y="78"/>
                    <a:pt x="147" y="99"/>
                    <a:pt x="147" y="141"/>
                  </a:cubicBezTo>
                  <a:cubicBezTo>
                    <a:pt x="126" y="141"/>
                    <a:pt x="105" y="161"/>
                    <a:pt x="105" y="203"/>
                  </a:cubicBezTo>
                  <a:cubicBezTo>
                    <a:pt x="0" y="643"/>
                    <a:pt x="0" y="1166"/>
                    <a:pt x="42" y="1626"/>
                  </a:cubicBezTo>
                  <a:cubicBezTo>
                    <a:pt x="57" y="1671"/>
                    <a:pt x="105" y="1706"/>
                    <a:pt x="146" y="1706"/>
                  </a:cubicBezTo>
                  <a:cubicBezTo>
                    <a:pt x="162" y="1706"/>
                    <a:pt x="177" y="1701"/>
                    <a:pt x="189" y="1689"/>
                  </a:cubicBezTo>
                  <a:cubicBezTo>
                    <a:pt x="210" y="1731"/>
                    <a:pt x="251" y="1752"/>
                    <a:pt x="293" y="1752"/>
                  </a:cubicBezTo>
                  <a:cubicBezTo>
                    <a:pt x="607" y="1752"/>
                    <a:pt x="921" y="1773"/>
                    <a:pt x="1235" y="1773"/>
                  </a:cubicBezTo>
                  <a:cubicBezTo>
                    <a:pt x="1371" y="1773"/>
                    <a:pt x="1512" y="1783"/>
                    <a:pt x="1653" y="1783"/>
                  </a:cubicBezTo>
                  <a:cubicBezTo>
                    <a:pt x="1795" y="1783"/>
                    <a:pt x="1936" y="1773"/>
                    <a:pt x="2072" y="1731"/>
                  </a:cubicBezTo>
                  <a:cubicBezTo>
                    <a:pt x="2083" y="1734"/>
                    <a:pt x="2094" y="1736"/>
                    <a:pt x="2106" y="1736"/>
                  </a:cubicBezTo>
                  <a:cubicBezTo>
                    <a:pt x="2161" y="1736"/>
                    <a:pt x="2222" y="1695"/>
                    <a:pt x="2239" y="1626"/>
                  </a:cubicBezTo>
                  <a:cubicBezTo>
                    <a:pt x="2239" y="1375"/>
                    <a:pt x="2260" y="1145"/>
                    <a:pt x="2281" y="915"/>
                  </a:cubicBezTo>
                  <a:cubicBezTo>
                    <a:pt x="2302" y="705"/>
                    <a:pt x="2365" y="496"/>
                    <a:pt x="2302" y="287"/>
                  </a:cubicBezTo>
                  <a:cubicBezTo>
                    <a:pt x="2286" y="240"/>
                    <a:pt x="2247" y="216"/>
                    <a:pt x="2202" y="216"/>
                  </a:cubicBezTo>
                  <a:cubicBezTo>
                    <a:pt x="2187" y="216"/>
                    <a:pt x="2171" y="219"/>
                    <a:pt x="2156" y="224"/>
                  </a:cubicBezTo>
                  <a:cubicBezTo>
                    <a:pt x="2176" y="141"/>
                    <a:pt x="2156" y="57"/>
                    <a:pt x="2072" y="57"/>
                  </a:cubicBezTo>
                  <a:cubicBezTo>
                    <a:pt x="1845" y="16"/>
                    <a:pt x="1605" y="1"/>
                    <a:pt x="1363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1"/>
            <p:cNvSpPr/>
            <p:nvPr/>
          </p:nvSpPr>
          <p:spPr>
            <a:xfrm>
              <a:off x="3212350" y="1621325"/>
              <a:ext cx="59150" cy="44600"/>
            </a:xfrm>
            <a:custGeom>
              <a:avLst/>
              <a:gdLst/>
              <a:ahLst/>
              <a:cxnLst/>
              <a:rect l="l" t="t" r="r" b="b"/>
              <a:pathLst>
                <a:path w="2366" h="1784" extrusionOk="0">
                  <a:moveTo>
                    <a:pt x="398" y="287"/>
                  </a:moveTo>
                  <a:lnTo>
                    <a:pt x="398" y="287"/>
                  </a:lnTo>
                  <a:cubicBezTo>
                    <a:pt x="712" y="311"/>
                    <a:pt x="1047" y="335"/>
                    <a:pt x="1379" y="335"/>
                  </a:cubicBezTo>
                  <a:cubicBezTo>
                    <a:pt x="1622" y="335"/>
                    <a:pt x="1863" y="322"/>
                    <a:pt x="2093" y="287"/>
                  </a:cubicBezTo>
                  <a:lnTo>
                    <a:pt x="2093" y="287"/>
                  </a:lnTo>
                  <a:cubicBezTo>
                    <a:pt x="2009" y="454"/>
                    <a:pt x="2009" y="664"/>
                    <a:pt x="1989" y="873"/>
                  </a:cubicBezTo>
                  <a:cubicBezTo>
                    <a:pt x="1968" y="1082"/>
                    <a:pt x="1968" y="1270"/>
                    <a:pt x="1989" y="1480"/>
                  </a:cubicBezTo>
                  <a:cubicBezTo>
                    <a:pt x="1891" y="1462"/>
                    <a:pt x="1786" y="1455"/>
                    <a:pt x="1681" y="1455"/>
                  </a:cubicBezTo>
                  <a:cubicBezTo>
                    <a:pt x="1536" y="1455"/>
                    <a:pt x="1389" y="1468"/>
                    <a:pt x="1256" y="1480"/>
                  </a:cubicBezTo>
                  <a:cubicBezTo>
                    <a:pt x="942" y="1480"/>
                    <a:pt x="628" y="1480"/>
                    <a:pt x="315" y="1501"/>
                  </a:cubicBezTo>
                  <a:lnTo>
                    <a:pt x="273" y="1501"/>
                  </a:lnTo>
                  <a:cubicBezTo>
                    <a:pt x="356" y="1103"/>
                    <a:pt x="419" y="664"/>
                    <a:pt x="398" y="287"/>
                  </a:cubicBezTo>
                  <a:close/>
                  <a:moveTo>
                    <a:pt x="1374" y="1"/>
                  </a:moveTo>
                  <a:cubicBezTo>
                    <a:pt x="990" y="1"/>
                    <a:pt x="603" y="39"/>
                    <a:pt x="231" y="78"/>
                  </a:cubicBezTo>
                  <a:cubicBezTo>
                    <a:pt x="189" y="78"/>
                    <a:pt x="168" y="99"/>
                    <a:pt x="147" y="141"/>
                  </a:cubicBezTo>
                  <a:cubicBezTo>
                    <a:pt x="126" y="141"/>
                    <a:pt x="105" y="161"/>
                    <a:pt x="105" y="203"/>
                  </a:cubicBezTo>
                  <a:cubicBezTo>
                    <a:pt x="1" y="643"/>
                    <a:pt x="22" y="1166"/>
                    <a:pt x="64" y="1626"/>
                  </a:cubicBezTo>
                  <a:cubicBezTo>
                    <a:pt x="64" y="1671"/>
                    <a:pt x="118" y="1706"/>
                    <a:pt x="164" y="1706"/>
                  </a:cubicBezTo>
                  <a:cubicBezTo>
                    <a:pt x="182" y="1706"/>
                    <a:pt x="198" y="1701"/>
                    <a:pt x="210" y="1689"/>
                  </a:cubicBezTo>
                  <a:cubicBezTo>
                    <a:pt x="231" y="1731"/>
                    <a:pt x="252" y="1752"/>
                    <a:pt x="315" y="1752"/>
                  </a:cubicBezTo>
                  <a:cubicBezTo>
                    <a:pt x="628" y="1752"/>
                    <a:pt x="942" y="1773"/>
                    <a:pt x="1256" y="1773"/>
                  </a:cubicBezTo>
                  <a:cubicBezTo>
                    <a:pt x="1392" y="1773"/>
                    <a:pt x="1533" y="1783"/>
                    <a:pt x="1672" y="1783"/>
                  </a:cubicBezTo>
                  <a:cubicBezTo>
                    <a:pt x="1811" y="1783"/>
                    <a:pt x="1947" y="1773"/>
                    <a:pt x="2072" y="1731"/>
                  </a:cubicBezTo>
                  <a:cubicBezTo>
                    <a:pt x="2087" y="1734"/>
                    <a:pt x="2101" y="1736"/>
                    <a:pt x="2115" y="1736"/>
                  </a:cubicBezTo>
                  <a:cubicBezTo>
                    <a:pt x="2182" y="1736"/>
                    <a:pt x="2240" y="1695"/>
                    <a:pt x="2240" y="1626"/>
                  </a:cubicBezTo>
                  <a:cubicBezTo>
                    <a:pt x="2261" y="1375"/>
                    <a:pt x="2281" y="1145"/>
                    <a:pt x="2281" y="915"/>
                  </a:cubicBezTo>
                  <a:cubicBezTo>
                    <a:pt x="2302" y="705"/>
                    <a:pt x="2365" y="496"/>
                    <a:pt x="2323" y="287"/>
                  </a:cubicBezTo>
                  <a:cubicBezTo>
                    <a:pt x="2308" y="240"/>
                    <a:pt x="2257" y="216"/>
                    <a:pt x="2206" y="216"/>
                  </a:cubicBezTo>
                  <a:cubicBezTo>
                    <a:pt x="2189" y="216"/>
                    <a:pt x="2172" y="219"/>
                    <a:pt x="2156" y="224"/>
                  </a:cubicBezTo>
                  <a:cubicBezTo>
                    <a:pt x="2198" y="141"/>
                    <a:pt x="2156" y="57"/>
                    <a:pt x="2093" y="57"/>
                  </a:cubicBezTo>
                  <a:cubicBezTo>
                    <a:pt x="1858" y="16"/>
                    <a:pt x="1616" y="1"/>
                    <a:pt x="1374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1"/>
            <p:cNvSpPr/>
            <p:nvPr/>
          </p:nvSpPr>
          <p:spPr>
            <a:xfrm>
              <a:off x="3037125" y="1675725"/>
              <a:ext cx="59650" cy="44800"/>
            </a:xfrm>
            <a:custGeom>
              <a:avLst/>
              <a:gdLst/>
              <a:ahLst/>
              <a:cxnLst/>
              <a:rect l="l" t="t" r="r" b="b"/>
              <a:pathLst>
                <a:path w="2386" h="1792" extrusionOk="0">
                  <a:moveTo>
                    <a:pt x="2114" y="287"/>
                  </a:moveTo>
                  <a:cubicBezTo>
                    <a:pt x="2009" y="454"/>
                    <a:pt x="2009" y="685"/>
                    <a:pt x="1988" y="873"/>
                  </a:cubicBezTo>
                  <a:cubicBezTo>
                    <a:pt x="1988" y="1082"/>
                    <a:pt x="1988" y="1291"/>
                    <a:pt x="2009" y="1480"/>
                  </a:cubicBezTo>
                  <a:cubicBezTo>
                    <a:pt x="1903" y="1462"/>
                    <a:pt x="1793" y="1456"/>
                    <a:pt x="1684" y="1456"/>
                  </a:cubicBezTo>
                  <a:cubicBezTo>
                    <a:pt x="1535" y="1456"/>
                    <a:pt x="1389" y="1468"/>
                    <a:pt x="1256" y="1480"/>
                  </a:cubicBezTo>
                  <a:cubicBezTo>
                    <a:pt x="942" y="1480"/>
                    <a:pt x="628" y="1480"/>
                    <a:pt x="314" y="1501"/>
                  </a:cubicBezTo>
                  <a:lnTo>
                    <a:pt x="272" y="1501"/>
                  </a:lnTo>
                  <a:cubicBezTo>
                    <a:pt x="356" y="1124"/>
                    <a:pt x="419" y="664"/>
                    <a:pt x="398" y="287"/>
                  </a:cubicBezTo>
                  <a:lnTo>
                    <a:pt x="398" y="287"/>
                  </a:lnTo>
                  <a:cubicBezTo>
                    <a:pt x="712" y="311"/>
                    <a:pt x="1047" y="335"/>
                    <a:pt x="1379" y="335"/>
                  </a:cubicBezTo>
                  <a:cubicBezTo>
                    <a:pt x="1622" y="335"/>
                    <a:pt x="1863" y="322"/>
                    <a:pt x="2093" y="287"/>
                  </a:cubicBezTo>
                  <a:close/>
                  <a:moveTo>
                    <a:pt x="1383" y="1"/>
                  </a:moveTo>
                  <a:cubicBezTo>
                    <a:pt x="1000" y="1"/>
                    <a:pt x="610" y="39"/>
                    <a:pt x="251" y="78"/>
                  </a:cubicBezTo>
                  <a:cubicBezTo>
                    <a:pt x="189" y="78"/>
                    <a:pt x="168" y="99"/>
                    <a:pt x="147" y="141"/>
                  </a:cubicBezTo>
                  <a:cubicBezTo>
                    <a:pt x="147" y="161"/>
                    <a:pt x="126" y="182"/>
                    <a:pt x="105" y="203"/>
                  </a:cubicBezTo>
                  <a:cubicBezTo>
                    <a:pt x="0" y="643"/>
                    <a:pt x="21" y="1187"/>
                    <a:pt x="63" y="1626"/>
                  </a:cubicBezTo>
                  <a:cubicBezTo>
                    <a:pt x="78" y="1671"/>
                    <a:pt x="126" y="1706"/>
                    <a:pt x="167" y="1706"/>
                  </a:cubicBezTo>
                  <a:cubicBezTo>
                    <a:pt x="183" y="1706"/>
                    <a:pt x="198" y="1701"/>
                    <a:pt x="210" y="1689"/>
                  </a:cubicBezTo>
                  <a:cubicBezTo>
                    <a:pt x="231" y="1731"/>
                    <a:pt x="272" y="1752"/>
                    <a:pt x="314" y="1752"/>
                  </a:cubicBezTo>
                  <a:cubicBezTo>
                    <a:pt x="628" y="1752"/>
                    <a:pt x="942" y="1773"/>
                    <a:pt x="1256" y="1773"/>
                  </a:cubicBezTo>
                  <a:cubicBezTo>
                    <a:pt x="1404" y="1773"/>
                    <a:pt x="1559" y="1791"/>
                    <a:pt x="1713" y="1791"/>
                  </a:cubicBezTo>
                  <a:cubicBezTo>
                    <a:pt x="1841" y="1791"/>
                    <a:pt x="1969" y="1778"/>
                    <a:pt x="2093" y="1731"/>
                  </a:cubicBezTo>
                  <a:cubicBezTo>
                    <a:pt x="2103" y="1734"/>
                    <a:pt x="2115" y="1736"/>
                    <a:pt x="2126" y="1736"/>
                  </a:cubicBezTo>
                  <a:cubicBezTo>
                    <a:pt x="2182" y="1736"/>
                    <a:pt x="2239" y="1695"/>
                    <a:pt x="2239" y="1626"/>
                  </a:cubicBezTo>
                  <a:cubicBezTo>
                    <a:pt x="2260" y="1396"/>
                    <a:pt x="2281" y="1145"/>
                    <a:pt x="2302" y="915"/>
                  </a:cubicBezTo>
                  <a:cubicBezTo>
                    <a:pt x="2323" y="705"/>
                    <a:pt x="2386" y="496"/>
                    <a:pt x="2323" y="287"/>
                  </a:cubicBezTo>
                  <a:cubicBezTo>
                    <a:pt x="2307" y="240"/>
                    <a:pt x="2268" y="216"/>
                    <a:pt x="2223" y="216"/>
                  </a:cubicBezTo>
                  <a:cubicBezTo>
                    <a:pt x="2208" y="216"/>
                    <a:pt x="2192" y="219"/>
                    <a:pt x="2176" y="224"/>
                  </a:cubicBezTo>
                  <a:cubicBezTo>
                    <a:pt x="2197" y="161"/>
                    <a:pt x="2176" y="57"/>
                    <a:pt x="2093" y="57"/>
                  </a:cubicBezTo>
                  <a:cubicBezTo>
                    <a:pt x="1866" y="16"/>
                    <a:pt x="1626" y="1"/>
                    <a:pt x="1383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1"/>
            <p:cNvSpPr/>
            <p:nvPr/>
          </p:nvSpPr>
          <p:spPr>
            <a:xfrm>
              <a:off x="3129175" y="1678875"/>
              <a:ext cx="59675" cy="44775"/>
            </a:xfrm>
            <a:custGeom>
              <a:avLst/>
              <a:gdLst/>
              <a:ahLst/>
              <a:cxnLst/>
              <a:rect l="l" t="t" r="r" b="b"/>
              <a:pathLst>
                <a:path w="2387" h="1791" extrusionOk="0">
                  <a:moveTo>
                    <a:pt x="2114" y="287"/>
                  </a:moveTo>
                  <a:cubicBezTo>
                    <a:pt x="2010" y="454"/>
                    <a:pt x="2010" y="684"/>
                    <a:pt x="1989" y="872"/>
                  </a:cubicBezTo>
                  <a:cubicBezTo>
                    <a:pt x="1989" y="1082"/>
                    <a:pt x="1989" y="1291"/>
                    <a:pt x="2010" y="1500"/>
                  </a:cubicBezTo>
                  <a:cubicBezTo>
                    <a:pt x="1902" y="1473"/>
                    <a:pt x="1791" y="1466"/>
                    <a:pt x="1680" y="1466"/>
                  </a:cubicBezTo>
                  <a:cubicBezTo>
                    <a:pt x="1533" y="1466"/>
                    <a:pt x="1388" y="1479"/>
                    <a:pt x="1256" y="1479"/>
                  </a:cubicBezTo>
                  <a:cubicBezTo>
                    <a:pt x="942" y="1479"/>
                    <a:pt x="629" y="1479"/>
                    <a:pt x="315" y="1500"/>
                  </a:cubicBezTo>
                  <a:lnTo>
                    <a:pt x="273" y="1500"/>
                  </a:lnTo>
                  <a:cubicBezTo>
                    <a:pt x="357" y="1124"/>
                    <a:pt x="419" y="663"/>
                    <a:pt x="398" y="287"/>
                  </a:cubicBezTo>
                  <a:lnTo>
                    <a:pt x="398" y="287"/>
                  </a:lnTo>
                  <a:cubicBezTo>
                    <a:pt x="713" y="311"/>
                    <a:pt x="1048" y="335"/>
                    <a:pt x="1379" y="335"/>
                  </a:cubicBezTo>
                  <a:cubicBezTo>
                    <a:pt x="1622" y="335"/>
                    <a:pt x="1863" y="322"/>
                    <a:pt x="2093" y="287"/>
                  </a:cubicBezTo>
                  <a:close/>
                  <a:moveTo>
                    <a:pt x="1384" y="0"/>
                  </a:moveTo>
                  <a:cubicBezTo>
                    <a:pt x="1001" y="0"/>
                    <a:pt x="611" y="39"/>
                    <a:pt x="252" y="77"/>
                  </a:cubicBezTo>
                  <a:cubicBezTo>
                    <a:pt x="189" y="77"/>
                    <a:pt x="168" y="98"/>
                    <a:pt x="147" y="140"/>
                  </a:cubicBezTo>
                  <a:cubicBezTo>
                    <a:pt x="147" y="161"/>
                    <a:pt x="126" y="182"/>
                    <a:pt x="106" y="203"/>
                  </a:cubicBezTo>
                  <a:cubicBezTo>
                    <a:pt x="1" y="642"/>
                    <a:pt x="22" y="1186"/>
                    <a:pt x="64" y="1626"/>
                  </a:cubicBezTo>
                  <a:cubicBezTo>
                    <a:pt x="64" y="1681"/>
                    <a:pt x="110" y="1709"/>
                    <a:pt x="154" y="1709"/>
                  </a:cubicBezTo>
                  <a:cubicBezTo>
                    <a:pt x="175" y="1709"/>
                    <a:pt x="196" y="1702"/>
                    <a:pt x="210" y="1688"/>
                  </a:cubicBezTo>
                  <a:cubicBezTo>
                    <a:pt x="231" y="1730"/>
                    <a:pt x="273" y="1751"/>
                    <a:pt x="315" y="1751"/>
                  </a:cubicBezTo>
                  <a:cubicBezTo>
                    <a:pt x="629" y="1751"/>
                    <a:pt x="942" y="1772"/>
                    <a:pt x="1256" y="1772"/>
                  </a:cubicBezTo>
                  <a:cubicBezTo>
                    <a:pt x="1405" y="1772"/>
                    <a:pt x="1559" y="1791"/>
                    <a:pt x="1713" y="1791"/>
                  </a:cubicBezTo>
                  <a:cubicBezTo>
                    <a:pt x="1842" y="1791"/>
                    <a:pt x="1970" y="1778"/>
                    <a:pt x="2093" y="1730"/>
                  </a:cubicBezTo>
                  <a:cubicBezTo>
                    <a:pt x="2107" y="1735"/>
                    <a:pt x="2123" y="1738"/>
                    <a:pt x="2138" y="1738"/>
                  </a:cubicBezTo>
                  <a:cubicBezTo>
                    <a:pt x="2189" y="1738"/>
                    <a:pt x="2240" y="1707"/>
                    <a:pt x="2240" y="1626"/>
                  </a:cubicBezTo>
                  <a:cubicBezTo>
                    <a:pt x="2261" y="1396"/>
                    <a:pt x="2282" y="1144"/>
                    <a:pt x="2303" y="914"/>
                  </a:cubicBezTo>
                  <a:cubicBezTo>
                    <a:pt x="2303" y="705"/>
                    <a:pt x="2386" y="496"/>
                    <a:pt x="2323" y="287"/>
                  </a:cubicBezTo>
                  <a:cubicBezTo>
                    <a:pt x="2308" y="239"/>
                    <a:pt x="2257" y="216"/>
                    <a:pt x="2215" y="216"/>
                  </a:cubicBezTo>
                  <a:cubicBezTo>
                    <a:pt x="2201" y="216"/>
                    <a:pt x="2187" y="219"/>
                    <a:pt x="2177" y="224"/>
                  </a:cubicBezTo>
                  <a:cubicBezTo>
                    <a:pt x="2198" y="161"/>
                    <a:pt x="2177" y="56"/>
                    <a:pt x="2093" y="56"/>
                  </a:cubicBezTo>
                  <a:cubicBezTo>
                    <a:pt x="1866" y="16"/>
                    <a:pt x="1627" y="0"/>
                    <a:pt x="1384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1"/>
            <p:cNvSpPr/>
            <p:nvPr/>
          </p:nvSpPr>
          <p:spPr>
            <a:xfrm>
              <a:off x="3040250" y="1738350"/>
              <a:ext cx="59150" cy="44600"/>
            </a:xfrm>
            <a:custGeom>
              <a:avLst/>
              <a:gdLst/>
              <a:ahLst/>
              <a:cxnLst/>
              <a:rect l="l" t="t" r="r" b="b"/>
              <a:pathLst>
                <a:path w="2366" h="1784" extrusionOk="0">
                  <a:moveTo>
                    <a:pt x="378" y="272"/>
                  </a:moveTo>
                  <a:lnTo>
                    <a:pt x="378" y="272"/>
                  </a:lnTo>
                  <a:cubicBezTo>
                    <a:pt x="739" y="299"/>
                    <a:pt x="1110" y="334"/>
                    <a:pt x="1472" y="334"/>
                  </a:cubicBezTo>
                  <a:cubicBezTo>
                    <a:pt x="1676" y="334"/>
                    <a:pt x="1877" y="323"/>
                    <a:pt x="2072" y="293"/>
                  </a:cubicBezTo>
                  <a:cubicBezTo>
                    <a:pt x="2072" y="293"/>
                    <a:pt x="2077" y="293"/>
                    <a:pt x="2082" y="291"/>
                  </a:cubicBezTo>
                  <a:lnTo>
                    <a:pt x="2082" y="291"/>
                  </a:lnTo>
                  <a:cubicBezTo>
                    <a:pt x="1989" y="456"/>
                    <a:pt x="1989" y="676"/>
                    <a:pt x="1989" y="858"/>
                  </a:cubicBezTo>
                  <a:cubicBezTo>
                    <a:pt x="1968" y="1067"/>
                    <a:pt x="1968" y="1276"/>
                    <a:pt x="1989" y="1486"/>
                  </a:cubicBezTo>
                  <a:cubicBezTo>
                    <a:pt x="1881" y="1459"/>
                    <a:pt x="1773" y="1451"/>
                    <a:pt x="1666" y="1451"/>
                  </a:cubicBezTo>
                  <a:cubicBezTo>
                    <a:pt x="1522" y="1451"/>
                    <a:pt x="1379" y="1465"/>
                    <a:pt x="1235" y="1465"/>
                  </a:cubicBezTo>
                  <a:cubicBezTo>
                    <a:pt x="922" y="1465"/>
                    <a:pt x="608" y="1486"/>
                    <a:pt x="294" y="1486"/>
                  </a:cubicBezTo>
                  <a:lnTo>
                    <a:pt x="252" y="1486"/>
                  </a:lnTo>
                  <a:cubicBezTo>
                    <a:pt x="336" y="1109"/>
                    <a:pt x="419" y="669"/>
                    <a:pt x="378" y="272"/>
                  </a:cubicBezTo>
                  <a:close/>
                  <a:moveTo>
                    <a:pt x="1416" y="1"/>
                  </a:moveTo>
                  <a:cubicBezTo>
                    <a:pt x="1016" y="1"/>
                    <a:pt x="606" y="36"/>
                    <a:pt x="231" y="63"/>
                  </a:cubicBezTo>
                  <a:cubicBezTo>
                    <a:pt x="189" y="63"/>
                    <a:pt x="147" y="105"/>
                    <a:pt x="147" y="125"/>
                  </a:cubicBezTo>
                  <a:cubicBezTo>
                    <a:pt x="126" y="146"/>
                    <a:pt x="106" y="167"/>
                    <a:pt x="106" y="209"/>
                  </a:cubicBezTo>
                  <a:cubicBezTo>
                    <a:pt x="1" y="628"/>
                    <a:pt x="22" y="1172"/>
                    <a:pt x="43" y="1611"/>
                  </a:cubicBezTo>
                  <a:cubicBezTo>
                    <a:pt x="58" y="1672"/>
                    <a:pt x="107" y="1711"/>
                    <a:pt x="149" y="1711"/>
                  </a:cubicBezTo>
                  <a:cubicBezTo>
                    <a:pt x="164" y="1711"/>
                    <a:pt x="178" y="1706"/>
                    <a:pt x="189" y="1695"/>
                  </a:cubicBezTo>
                  <a:cubicBezTo>
                    <a:pt x="210" y="1716"/>
                    <a:pt x="252" y="1737"/>
                    <a:pt x="294" y="1737"/>
                  </a:cubicBezTo>
                  <a:cubicBezTo>
                    <a:pt x="608" y="1758"/>
                    <a:pt x="922" y="1758"/>
                    <a:pt x="1235" y="1758"/>
                  </a:cubicBezTo>
                  <a:cubicBezTo>
                    <a:pt x="1371" y="1768"/>
                    <a:pt x="1518" y="1784"/>
                    <a:pt x="1662" y="1784"/>
                  </a:cubicBezTo>
                  <a:cubicBezTo>
                    <a:pt x="1806" y="1784"/>
                    <a:pt x="1947" y="1768"/>
                    <a:pt x="2072" y="1716"/>
                  </a:cubicBezTo>
                  <a:cubicBezTo>
                    <a:pt x="2089" y="1726"/>
                    <a:pt x="2106" y="1732"/>
                    <a:pt x="2124" y="1732"/>
                  </a:cubicBezTo>
                  <a:cubicBezTo>
                    <a:pt x="2174" y="1732"/>
                    <a:pt x="2224" y="1689"/>
                    <a:pt x="2240" y="1611"/>
                  </a:cubicBezTo>
                  <a:cubicBezTo>
                    <a:pt x="2261" y="1381"/>
                    <a:pt x="2261" y="1151"/>
                    <a:pt x="2282" y="921"/>
                  </a:cubicBezTo>
                  <a:cubicBezTo>
                    <a:pt x="2303" y="711"/>
                    <a:pt x="2365" y="481"/>
                    <a:pt x="2303" y="293"/>
                  </a:cubicBezTo>
                  <a:cubicBezTo>
                    <a:pt x="2287" y="229"/>
                    <a:pt x="2246" y="202"/>
                    <a:pt x="2200" y="202"/>
                  </a:cubicBezTo>
                  <a:cubicBezTo>
                    <a:pt x="2186" y="202"/>
                    <a:pt x="2171" y="204"/>
                    <a:pt x="2156" y="209"/>
                  </a:cubicBezTo>
                  <a:cubicBezTo>
                    <a:pt x="2177" y="146"/>
                    <a:pt x="2156" y="63"/>
                    <a:pt x="2072" y="42"/>
                  </a:cubicBezTo>
                  <a:cubicBezTo>
                    <a:pt x="1862" y="12"/>
                    <a:pt x="1640" y="1"/>
                    <a:pt x="1416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1"/>
            <p:cNvSpPr/>
            <p:nvPr/>
          </p:nvSpPr>
          <p:spPr>
            <a:xfrm>
              <a:off x="3132325" y="1741500"/>
              <a:ext cx="59125" cy="44600"/>
            </a:xfrm>
            <a:custGeom>
              <a:avLst/>
              <a:gdLst/>
              <a:ahLst/>
              <a:cxnLst/>
              <a:rect l="l" t="t" r="r" b="b"/>
              <a:pathLst>
                <a:path w="2365" h="1784" extrusionOk="0">
                  <a:moveTo>
                    <a:pt x="377" y="271"/>
                  </a:moveTo>
                  <a:cubicBezTo>
                    <a:pt x="703" y="309"/>
                    <a:pt x="1053" y="339"/>
                    <a:pt x="1397" y="339"/>
                  </a:cubicBezTo>
                  <a:cubicBezTo>
                    <a:pt x="1627" y="339"/>
                    <a:pt x="1854" y="326"/>
                    <a:pt x="2072" y="292"/>
                  </a:cubicBezTo>
                  <a:lnTo>
                    <a:pt x="2093" y="292"/>
                  </a:lnTo>
                  <a:cubicBezTo>
                    <a:pt x="1988" y="460"/>
                    <a:pt x="1988" y="669"/>
                    <a:pt x="1988" y="857"/>
                  </a:cubicBezTo>
                  <a:cubicBezTo>
                    <a:pt x="1967" y="1067"/>
                    <a:pt x="1967" y="1276"/>
                    <a:pt x="1988" y="1485"/>
                  </a:cubicBezTo>
                  <a:cubicBezTo>
                    <a:pt x="1881" y="1458"/>
                    <a:pt x="1773" y="1450"/>
                    <a:pt x="1665" y="1450"/>
                  </a:cubicBezTo>
                  <a:cubicBezTo>
                    <a:pt x="1522" y="1450"/>
                    <a:pt x="1378" y="1464"/>
                    <a:pt x="1235" y="1464"/>
                  </a:cubicBezTo>
                  <a:cubicBezTo>
                    <a:pt x="921" y="1464"/>
                    <a:pt x="607" y="1485"/>
                    <a:pt x="293" y="1485"/>
                  </a:cubicBezTo>
                  <a:cubicBezTo>
                    <a:pt x="293" y="1485"/>
                    <a:pt x="272" y="1485"/>
                    <a:pt x="252" y="1506"/>
                  </a:cubicBezTo>
                  <a:cubicBezTo>
                    <a:pt x="335" y="1108"/>
                    <a:pt x="419" y="669"/>
                    <a:pt x="377" y="271"/>
                  </a:cubicBezTo>
                  <a:close/>
                  <a:moveTo>
                    <a:pt x="1415" y="0"/>
                  </a:moveTo>
                  <a:cubicBezTo>
                    <a:pt x="1015" y="0"/>
                    <a:pt x="606" y="35"/>
                    <a:pt x="231" y="62"/>
                  </a:cubicBezTo>
                  <a:cubicBezTo>
                    <a:pt x="189" y="62"/>
                    <a:pt x="147" y="104"/>
                    <a:pt x="147" y="125"/>
                  </a:cubicBezTo>
                  <a:cubicBezTo>
                    <a:pt x="126" y="146"/>
                    <a:pt x="105" y="167"/>
                    <a:pt x="105" y="209"/>
                  </a:cubicBezTo>
                  <a:cubicBezTo>
                    <a:pt x="0" y="627"/>
                    <a:pt x="0" y="1171"/>
                    <a:pt x="42" y="1611"/>
                  </a:cubicBezTo>
                  <a:cubicBezTo>
                    <a:pt x="58" y="1672"/>
                    <a:pt x="107" y="1711"/>
                    <a:pt x="148" y="1711"/>
                  </a:cubicBezTo>
                  <a:cubicBezTo>
                    <a:pt x="163" y="1711"/>
                    <a:pt x="178" y="1705"/>
                    <a:pt x="189" y="1694"/>
                  </a:cubicBezTo>
                  <a:cubicBezTo>
                    <a:pt x="210" y="1715"/>
                    <a:pt x="252" y="1736"/>
                    <a:pt x="293" y="1736"/>
                  </a:cubicBezTo>
                  <a:cubicBezTo>
                    <a:pt x="607" y="1757"/>
                    <a:pt x="921" y="1757"/>
                    <a:pt x="1235" y="1757"/>
                  </a:cubicBezTo>
                  <a:cubicBezTo>
                    <a:pt x="1371" y="1768"/>
                    <a:pt x="1512" y="1783"/>
                    <a:pt x="1653" y="1783"/>
                  </a:cubicBezTo>
                  <a:cubicBezTo>
                    <a:pt x="1795" y="1783"/>
                    <a:pt x="1936" y="1768"/>
                    <a:pt x="2072" y="1715"/>
                  </a:cubicBezTo>
                  <a:cubicBezTo>
                    <a:pt x="2088" y="1726"/>
                    <a:pt x="2106" y="1731"/>
                    <a:pt x="2123" y="1731"/>
                  </a:cubicBezTo>
                  <a:cubicBezTo>
                    <a:pt x="2174" y="1731"/>
                    <a:pt x="2224" y="1688"/>
                    <a:pt x="2239" y="1611"/>
                  </a:cubicBezTo>
                  <a:cubicBezTo>
                    <a:pt x="2239" y="1380"/>
                    <a:pt x="2260" y="1150"/>
                    <a:pt x="2281" y="920"/>
                  </a:cubicBezTo>
                  <a:cubicBezTo>
                    <a:pt x="2302" y="711"/>
                    <a:pt x="2365" y="481"/>
                    <a:pt x="2302" y="292"/>
                  </a:cubicBezTo>
                  <a:cubicBezTo>
                    <a:pt x="2286" y="228"/>
                    <a:pt x="2246" y="201"/>
                    <a:pt x="2199" y="201"/>
                  </a:cubicBezTo>
                  <a:cubicBezTo>
                    <a:pt x="2185" y="201"/>
                    <a:pt x="2170" y="204"/>
                    <a:pt x="2156" y="209"/>
                  </a:cubicBezTo>
                  <a:cubicBezTo>
                    <a:pt x="2177" y="146"/>
                    <a:pt x="2156" y="62"/>
                    <a:pt x="2072" y="41"/>
                  </a:cubicBezTo>
                  <a:cubicBezTo>
                    <a:pt x="1861" y="11"/>
                    <a:pt x="1640" y="0"/>
                    <a:pt x="1415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1"/>
            <p:cNvSpPr/>
            <p:nvPr/>
          </p:nvSpPr>
          <p:spPr>
            <a:xfrm>
              <a:off x="3216025" y="1678875"/>
              <a:ext cx="59125" cy="44775"/>
            </a:xfrm>
            <a:custGeom>
              <a:avLst/>
              <a:gdLst/>
              <a:ahLst/>
              <a:cxnLst/>
              <a:rect l="l" t="t" r="r" b="b"/>
              <a:pathLst>
                <a:path w="2365" h="1791" extrusionOk="0">
                  <a:moveTo>
                    <a:pt x="2093" y="287"/>
                  </a:moveTo>
                  <a:cubicBezTo>
                    <a:pt x="1988" y="454"/>
                    <a:pt x="2009" y="684"/>
                    <a:pt x="1988" y="872"/>
                  </a:cubicBezTo>
                  <a:cubicBezTo>
                    <a:pt x="1967" y="1082"/>
                    <a:pt x="1967" y="1291"/>
                    <a:pt x="1988" y="1500"/>
                  </a:cubicBezTo>
                  <a:cubicBezTo>
                    <a:pt x="1889" y="1473"/>
                    <a:pt x="1783" y="1466"/>
                    <a:pt x="1674" y="1466"/>
                  </a:cubicBezTo>
                  <a:cubicBezTo>
                    <a:pt x="1529" y="1466"/>
                    <a:pt x="1378" y="1479"/>
                    <a:pt x="1235" y="1479"/>
                  </a:cubicBezTo>
                  <a:cubicBezTo>
                    <a:pt x="921" y="1479"/>
                    <a:pt x="628" y="1479"/>
                    <a:pt x="314" y="1500"/>
                  </a:cubicBezTo>
                  <a:lnTo>
                    <a:pt x="272" y="1500"/>
                  </a:lnTo>
                  <a:cubicBezTo>
                    <a:pt x="356" y="1124"/>
                    <a:pt x="419" y="663"/>
                    <a:pt x="377" y="287"/>
                  </a:cubicBezTo>
                  <a:lnTo>
                    <a:pt x="377" y="287"/>
                  </a:lnTo>
                  <a:cubicBezTo>
                    <a:pt x="703" y="311"/>
                    <a:pt x="1043" y="335"/>
                    <a:pt x="1373" y="335"/>
                  </a:cubicBezTo>
                  <a:cubicBezTo>
                    <a:pt x="1615" y="335"/>
                    <a:pt x="1851" y="322"/>
                    <a:pt x="2072" y="287"/>
                  </a:cubicBezTo>
                  <a:close/>
                  <a:moveTo>
                    <a:pt x="1368" y="0"/>
                  </a:moveTo>
                  <a:cubicBezTo>
                    <a:pt x="989" y="0"/>
                    <a:pt x="602" y="39"/>
                    <a:pt x="230" y="77"/>
                  </a:cubicBezTo>
                  <a:cubicBezTo>
                    <a:pt x="189" y="77"/>
                    <a:pt x="168" y="98"/>
                    <a:pt x="147" y="140"/>
                  </a:cubicBezTo>
                  <a:cubicBezTo>
                    <a:pt x="126" y="161"/>
                    <a:pt x="105" y="182"/>
                    <a:pt x="105" y="203"/>
                  </a:cubicBezTo>
                  <a:cubicBezTo>
                    <a:pt x="0" y="642"/>
                    <a:pt x="21" y="1186"/>
                    <a:pt x="63" y="1626"/>
                  </a:cubicBezTo>
                  <a:cubicBezTo>
                    <a:pt x="63" y="1681"/>
                    <a:pt x="100" y="1709"/>
                    <a:pt x="144" y="1709"/>
                  </a:cubicBezTo>
                  <a:cubicBezTo>
                    <a:pt x="165" y="1709"/>
                    <a:pt x="189" y="1702"/>
                    <a:pt x="209" y="1688"/>
                  </a:cubicBezTo>
                  <a:cubicBezTo>
                    <a:pt x="230" y="1730"/>
                    <a:pt x="251" y="1751"/>
                    <a:pt x="314" y="1751"/>
                  </a:cubicBezTo>
                  <a:cubicBezTo>
                    <a:pt x="628" y="1751"/>
                    <a:pt x="942" y="1772"/>
                    <a:pt x="1235" y="1772"/>
                  </a:cubicBezTo>
                  <a:cubicBezTo>
                    <a:pt x="1395" y="1772"/>
                    <a:pt x="1554" y="1791"/>
                    <a:pt x="1707" y="1791"/>
                  </a:cubicBezTo>
                  <a:cubicBezTo>
                    <a:pt x="1835" y="1791"/>
                    <a:pt x="1958" y="1778"/>
                    <a:pt x="2072" y="1730"/>
                  </a:cubicBezTo>
                  <a:cubicBezTo>
                    <a:pt x="2086" y="1735"/>
                    <a:pt x="2102" y="1738"/>
                    <a:pt x="2119" y="1738"/>
                  </a:cubicBezTo>
                  <a:cubicBezTo>
                    <a:pt x="2176" y="1738"/>
                    <a:pt x="2239" y="1707"/>
                    <a:pt x="2239" y="1626"/>
                  </a:cubicBezTo>
                  <a:cubicBezTo>
                    <a:pt x="2260" y="1396"/>
                    <a:pt x="2260" y="1144"/>
                    <a:pt x="2281" y="914"/>
                  </a:cubicBezTo>
                  <a:cubicBezTo>
                    <a:pt x="2302" y="705"/>
                    <a:pt x="2365" y="496"/>
                    <a:pt x="2302" y="287"/>
                  </a:cubicBezTo>
                  <a:cubicBezTo>
                    <a:pt x="2286" y="239"/>
                    <a:pt x="2247" y="216"/>
                    <a:pt x="2202" y="216"/>
                  </a:cubicBezTo>
                  <a:cubicBezTo>
                    <a:pt x="2187" y="216"/>
                    <a:pt x="2171" y="219"/>
                    <a:pt x="2155" y="224"/>
                  </a:cubicBezTo>
                  <a:cubicBezTo>
                    <a:pt x="2176" y="161"/>
                    <a:pt x="2155" y="56"/>
                    <a:pt x="2072" y="56"/>
                  </a:cubicBezTo>
                  <a:cubicBezTo>
                    <a:pt x="1845" y="16"/>
                    <a:pt x="1608" y="0"/>
                    <a:pt x="1368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1"/>
            <p:cNvSpPr/>
            <p:nvPr/>
          </p:nvSpPr>
          <p:spPr>
            <a:xfrm>
              <a:off x="3033450" y="1810100"/>
              <a:ext cx="162550" cy="53275"/>
            </a:xfrm>
            <a:custGeom>
              <a:avLst/>
              <a:gdLst/>
              <a:ahLst/>
              <a:cxnLst/>
              <a:rect l="l" t="t" r="r" b="b"/>
              <a:pathLst>
                <a:path w="6502" h="2131" extrusionOk="0">
                  <a:moveTo>
                    <a:pt x="4248" y="343"/>
                  </a:moveTo>
                  <a:cubicBezTo>
                    <a:pt x="4862" y="343"/>
                    <a:pt x="5476" y="345"/>
                    <a:pt x="6090" y="352"/>
                  </a:cubicBezTo>
                  <a:cubicBezTo>
                    <a:pt x="6090" y="582"/>
                    <a:pt x="6152" y="1712"/>
                    <a:pt x="6006" y="1880"/>
                  </a:cubicBezTo>
                  <a:cubicBezTo>
                    <a:pt x="5985" y="1838"/>
                    <a:pt x="5943" y="1817"/>
                    <a:pt x="5901" y="1817"/>
                  </a:cubicBezTo>
                  <a:cubicBezTo>
                    <a:pt x="4263" y="1779"/>
                    <a:pt x="2641" y="1689"/>
                    <a:pt x="1006" y="1689"/>
                  </a:cubicBezTo>
                  <a:cubicBezTo>
                    <a:pt x="845" y="1689"/>
                    <a:pt x="685" y="1689"/>
                    <a:pt x="524" y="1691"/>
                  </a:cubicBezTo>
                  <a:cubicBezTo>
                    <a:pt x="545" y="1670"/>
                    <a:pt x="545" y="1649"/>
                    <a:pt x="545" y="1608"/>
                  </a:cubicBezTo>
                  <a:cubicBezTo>
                    <a:pt x="461" y="1377"/>
                    <a:pt x="440" y="1126"/>
                    <a:pt x="461" y="854"/>
                  </a:cubicBezTo>
                  <a:cubicBezTo>
                    <a:pt x="461" y="687"/>
                    <a:pt x="524" y="520"/>
                    <a:pt x="566" y="352"/>
                  </a:cubicBezTo>
                  <a:cubicBezTo>
                    <a:pt x="1793" y="352"/>
                    <a:pt x="3021" y="343"/>
                    <a:pt x="4248" y="343"/>
                  </a:cubicBezTo>
                  <a:close/>
                  <a:moveTo>
                    <a:pt x="3828" y="0"/>
                  </a:moveTo>
                  <a:cubicBezTo>
                    <a:pt x="2724" y="0"/>
                    <a:pt x="1617" y="18"/>
                    <a:pt x="503" y="80"/>
                  </a:cubicBezTo>
                  <a:cubicBezTo>
                    <a:pt x="486" y="71"/>
                    <a:pt x="465" y="66"/>
                    <a:pt x="445" y="66"/>
                  </a:cubicBezTo>
                  <a:cubicBezTo>
                    <a:pt x="416" y="66"/>
                    <a:pt x="390" y="77"/>
                    <a:pt x="378" y="101"/>
                  </a:cubicBezTo>
                  <a:cubicBezTo>
                    <a:pt x="1" y="478"/>
                    <a:pt x="126" y="1252"/>
                    <a:pt x="336" y="1691"/>
                  </a:cubicBezTo>
                  <a:cubicBezTo>
                    <a:pt x="336" y="1712"/>
                    <a:pt x="357" y="1733"/>
                    <a:pt x="378" y="1733"/>
                  </a:cubicBezTo>
                  <a:cubicBezTo>
                    <a:pt x="315" y="1796"/>
                    <a:pt x="357" y="1921"/>
                    <a:pt x="461" y="1921"/>
                  </a:cubicBezTo>
                  <a:cubicBezTo>
                    <a:pt x="2261" y="2110"/>
                    <a:pt x="4081" y="2089"/>
                    <a:pt x="5901" y="2131"/>
                  </a:cubicBezTo>
                  <a:cubicBezTo>
                    <a:pt x="5943" y="2131"/>
                    <a:pt x="5964" y="2110"/>
                    <a:pt x="5985" y="2089"/>
                  </a:cubicBezTo>
                  <a:cubicBezTo>
                    <a:pt x="6012" y="2099"/>
                    <a:pt x="6038" y="2103"/>
                    <a:pt x="6062" y="2103"/>
                  </a:cubicBezTo>
                  <a:cubicBezTo>
                    <a:pt x="6502" y="2103"/>
                    <a:pt x="6444" y="549"/>
                    <a:pt x="6424" y="331"/>
                  </a:cubicBezTo>
                  <a:cubicBezTo>
                    <a:pt x="6424" y="227"/>
                    <a:pt x="6341" y="185"/>
                    <a:pt x="6278" y="164"/>
                  </a:cubicBezTo>
                  <a:cubicBezTo>
                    <a:pt x="6278" y="101"/>
                    <a:pt x="6215" y="17"/>
                    <a:pt x="6111" y="17"/>
                  </a:cubicBezTo>
                  <a:cubicBezTo>
                    <a:pt x="5350" y="9"/>
                    <a:pt x="4590" y="0"/>
                    <a:pt x="3828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1"/>
            <p:cNvSpPr/>
            <p:nvPr/>
          </p:nvSpPr>
          <p:spPr>
            <a:xfrm>
              <a:off x="3214450" y="1738075"/>
              <a:ext cx="54950" cy="131575"/>
            </a:xfrm>
            <a:custGeom>
              <a:avLst/>
              <a:gdLst/>
              <a:ahLst/>
              <a:cxnLst/>
              <a:rect l="l" t="t" r="r" b="b"/>
              <a:pathLst>
                <a:path w="2198" h="5263" extrusionOk="0">
                  <a:moveTo>
                    <a:pt x="1130" y="304"/>
                  </a:moveTo>
                  <a:cubicBezTo>
                    <a:pt x="1361" y="304"/>
                    <a:pt x="1570" y="367"/>
                    <a:pt x="1779" y="492"/>
                  </a:cubicBezTo>
                  <a:lnTo>
                    <a:pt x="1800" y="492"/>
                  </a:lnTo>
                  <a:cubicBezTo>
                    <a:pt x="1737" y="1894"/>
                    <a:pt x="1758" y="3338"/>
                    <a:pt x="1821" y="4740"/>
                  </a:cubicBezTo>
                  <a:cubicBezTo>
                    <a:pt x="1612" y="4802"/>
                    <a:pt x="1402" y="4907"/>
                    <a:pt x="1172" y="4928"/>
                  </a:cubicBezTo>
                  <a:cubicBezTo>
                    <a:pt x="1161" y="4930"/>
                    <a:pt x="1143" y="4931"/>
                    <a:pt x="1118" y="4931"/>
                  </a:cubicBezTo>
                  <a:cubicBezTo>
                    <a:pt x="913" y="4931"/>
                    <a:pt x="298" y="4856"/>
                    <a:pt x="335" y="4782"/>
                  </a:cubicBezTo>
                  <a:cubicBezTo>
                    <a:pt x="356" y="4761"/>
                    <a:pt x="356" y="4719"/>
                    <a:pt x="335" y="4698"/>
                  </a:cubicBezTo>
                  <a:cubicBezTo>
                    <a:pt x="481" y="3298"/>
                    <a:pt x="482" y="1795"/>
                    <a:pt x="398" y="395"/>
                  </a:cubicBezTo>
                  <a:lnTo>
                    <a:pt x="398" y="395"/>
                  </a:lnTo>
                  <a:cubicBezTo>
                    <a:pt x="402" y="427"/>
                    <a:pt x="429" y="456"/>
                    <a:pt x="470" y="456"/>
                  </a:cubicBezTo>
                  <a:cubicBezTo>
                    <a:pt x="480" y="456"/>
                    <a:pt x="491" y="454"/>
                    <a:pt x="503" y="450"/>
                  </a:cubicBezTo>
                  <a:cubicBezTo>
                    <a:pt x="712" y="408"/>
                    <a:pt x="900" y="325"/>
                    <a:pt x="1130" y="304"/>
                  </a:cubicBezTo>
                  <a:close/>
                  <a:moveTo>
                    <a:pt x="1147" y="0"/>
                  </a:moveTo>
                  <a:cubicBezTo>
                    <a:pt x="848" y="0"/>
                    <a:pt x="559" y="98"/>
                    <a:pt x="398" y="346"/>
                  </a:cubicBezTo>
                  <a:cubicBezTo>
                    <a:pt x="398" y="346"/>
                    <a:pt x="398" y="367"/>
                    <a:pt x="398" y="388"/>
                  </a:cubicBezTo>
                  <a:cubicBezTo>
                    <a:pt x="388" y="314"/>
                    <a:pt x="340" y="278"/>
                    <a:pt x="293" y="278"/>
                  </a:cubicBezTo>
                  <a:cubicBezTo>
                    <a:pt x="246" y="278"/>
                    <a:pt x="199" y="314"/>
                    <a:pt x="189" y="388"/>
                  </a:cubicBezTo>
                  <a:cubicBezTo>
                    <a:pt x="42" y="1789"/>
                    <a:pt x="0" y="3317"/>
                    <a:pt x="84" y="4740"/>
                  </a:cubicBezTo>
                  <a:cubicBezTo>
                    <a:pt x="84" y="4761"/>
                    <a:pt x="84" y="4782"/>
                    <a:pt x="105" y="4802"/>
                  </a:cubicBezTo>
                  <a:cubicBezTo>
                    <a:pt x="105" y="5033"/>
                    <a:pt x="524" y="5179"/>
                    <a:pt x="712" y="5221"/>
                  </a:cubicBezTo>
                  <a:cubicBezTo>
                    <a:pt x="840" y="5247"/>
                    <a:pt x="986" y="5262"/>
                    <a:pt x="1135" y="5262"/>
                  </a:cubicBezTo>
                  <a:cubicBezTo>
                    <a:pt x="1475" y="5262"/>
                    <a:pt x="1833" y="5181"/>
                    <a:pt x="2051" y="4949"/>
                  </a:cubicBezTo>
                  <a:cubicBezTo>
                    <a:pt x="2051" y="4949"/>
                    <a:pt x="2051" y="4949"/>
                    <a:pt x="2051" y="4928"/>
                  </a:cubicBezTo>
                  <a:cubicBezTo>
                    <a:pt x="2093" y="4907"/>
                    <a:pt x="2135" y="4865"/>
                    <a:pt x="2135" y="4802"/>
                  </a:cubicBezTo>
                  <a:cubicBezTo>
                    <a:pt x="2197" y="3338"/>
                    <a:pt x="2156" y="1831"/>
                    <a:pt x="2009" y="388"/>
                  </a:cubicBezTo>
                  <a:cubicBezTo>
                    <a:pt x="2009" y="367"/>
                    <a:pt x="2009" y="325"/>
                    <a:pt x="2009" y="304"/>
                  </a:cubicBezTo>
                  <a:cubicBezTo>
                    <a:pt x="2009" y="262"/>
                    <a:pt x="1967" y="220"/>
                    <a:pt x="1925" y="220"/>
                  </a:cubicBezTo>
                  <a:cubicBezTo>
                    <a:pt x="1722" y="88"/>
                    <a:pt x="1430" y="0"/>
                    <a:pt x="1147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97837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2"/>
          <p:cNvSpPr txBox="1">
            <a:spLocks noGrp="1"/>
          </p:cNvSpPr>
          <p:nvPr>
            <p:ph type="title"/>
          </p:nvPr>
        </p:nvSpPr>
        <p:spPr>
          <a:xfrm>
            <a:off x="1272875" y="2248250"/>
            <a:ext cx="6702000" cy="104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dirty="0"/>
              <a:t>LITERASI DIGITAL</a:t>
            </a:r>
            <a:endParaRPr sz="3200" dirty="0"/>
          </a:p>
        </p:txBody>
      </p:sp>
      <p:sp>
        <p:nvSpPr>
          <p:cNvPr id="326" name="Google Shape;326;p42"/>
          <p:cNvSpPr txBox="1">
            <a:spLocks noGrp="1"/>
          </p:cNvSpPr>
          <p:nvPr>
            <p:ph type="subTitle" idx="1"/>
          </p:nvPr>
        </p:nvSpPr>
        <p:spPr>
          <a:xfrm>
            <a:off x="2305911" y="3016550"/>
            <a:ext cx="4873336" cy="6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Arial"/>
              <a:buNone/>
            </a:pPr>
            <a:r>
              <a:rPr lang="id-ID" sz="2400" dirty="0"/>
              <a:t>Creeber &amp; Martin, dalam bukunya Digital Culture : Understanding the First Generation of Digital Natives ( 2009 : 123 )</a:t>
            </a:r>
            <a:endParaRPr sz="2400" dirty="0"/>
          </a:p>
        </p:txBody>
      </p:sp>
      <p:sp>
        <p:nvSpPr>
          <p:cNvPr id="327" name="Google Shape;327;p42"/>
          <p:cNvSpPr txBox="1">
            <a:spLocks noGrp="1"/>
          </p:cNvSpPr>
          <p:nvPr>
            <p:ph type="title" idx="2"/>
          </p:nvPr>
        </p:nvSpPr>
        <p:spPr>
          <a:xfrm>
            <a:off x="3579125" y="950600"/>
            <a:ext cx="2089500" cy="12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id-ID" dirty="0"/>
              <a:t>2</a:t>
            </a:r>
            <a:endParaRPr dirty="0"/>
          </a:p>
        </p:txBody>
      </p:sp>
      <p:sp>
        <p:nvSpPr>
          <p:cNvPr id="328" name="Google Shape;328;p42"/>
          <p:cNvSpPr/>
          <p:nvPr/>
        </p:nvSpPr>
        <p:spPr>
          <a:xfrm>
            <a:off x="421800" y="-644175"/>
            <a:ext cx="2649900" cy="255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9" name="Google Shape;329;p42"/>
          <p:cNvGrpSpPr/>
          <p:nvPr/>
        </p:nvGrpSpPr>
        <p:grpSpPr>
          <a:xfrm>
            <a:off x="421800" y="-366850"/>
            <a:ext cx="2558902" cy="2063329"/>
            <a:chOff x="-721200" y="166550"/>
            <a:chExt cx="2558902" cy="2063329"/>
          </a:xfrm>
        </p:grpSpPr>
        <p:sp>
          <p:nvSpPr>
            <p:cNvPr id="330" name="Google Shape;330;p42"/>
            <p:cNvSpPr/>
            <p:nvPr/>
          </p:nvSpPr>
          <p:spPr>
            <a:xfrm>
              <a:off x="-721200" y="166550"/>
              <a:ext cx="2558902" cy="2063329"/>
            </a:xfrm>
            <a:custGeom>
              <a:avLst/>
              <a:gdLst/>
              <a:ahLst/>
              <a:cxnLst/>
              <a:rect l="l" t="t" r="r" b="b"/>
              <a:pathLst>
                <a:path w="15192" h="12250" extrusionOk="0">
                  <a:moveTo>
                    <a:pt x="8077" y="1503"/>
                  </a:moveTo>
                  <a:cubicBezTo>
                    <a:pt x="8747" y="2151"/>
                    <a:pt x="9312" y="2988"/>
                    <a:pt x="9793" y="3763"/>
                  </a:cubicBezTo>
                  <a:cubicBezTo>
                    <a:pt x="8935" y="3733"/>
                    <a:pt x="8077" y="3703"/>
                    <a:pt x="7218" y="3703"/>
                  </a:cubicBezTo>
                  <a:cubicBezTo>
                    <a:pt x="6863" y="3703"/>
                    <a:pt x="6508" y="3708"/>
                    <a:pt x="6152" y="3721"/>
                  </a:cubicBezTo>
                  <a:cubicBezTo>
                    <a:pt x="6696" y="2947"/>
                    <a:pt x="7324" y="2131"/>
                    <a:pt x="8077" y="1503"/>
                  </a:cubicBezTo>
                  <a:close/>
                  <a:moveTo>
                    <a:pt x="5812" y="425"/>
                  </a:moveTo>
                  <a:cubicBezTo>
                    <a:pt x="6567" y="425"/>
                    <a:pt x="7239" y="755"/>
                    <a:pt x="7826" y="1273"/>
                  </a:cubicBezTo>
                  <a:cubicBezTo>
                    <a:pt x="6989" y="1984"/>
                    <a:pt x="6278" y="2905"/>
                    <a:pt x="5775" y="3679"/>
                  </a:cubicBezTo>
                  <a:cubicBezTo>
                    <a:pt x="5755" y="3700"/>
                    <a:pt x="5755" y="3700"/>
                    <a:pt x="5734" y="3721"/>
                  </a:cubicBezTo>
                  <a:cubicBezTo>
                    <a:pt x="5587" y="3721"/>
                    <a:pt x="5462" y="3721"/>
                    <a:pt x="5315" y="3742"/>
                  </a:cubicBezTo>
                  <a:cubicBezTo>
                    <a:pt x="4855" y="3763"/>
                    <a:pt x="4353" y="3784"/>
                    <a:pt x="3851" y="3867"/>
                  </a:cubicBezTo>
                  <a:cubicBezTo>
                    <a:pt x="3558" y="2654"/>
                    <a:pt x="3620" y="1482"/>
                    <a:pt x="4499" y="687"/>
                  </a:cubicBezTo>
                  <a:cubicBezTo>
                    <a:pt x="4520" y="697"/>
                    <a:pt x="4541" y="703"/>
                    <a:pt x="4562" y="703"/>
                  </a:cubicBezTo>
                  <a:cubicBezTo>
                    <a:pt x="4583" y="703"/>
                    <a:pt x="4604" y="697"/>
                    <a:pt x="4625" y="687"/>
                  </a:cubicBezTo>
                  <a:cubicBezTo>
                    <a:pt x="5041" y="506"/>
                    <a:pt x="5437" y="425"/>
                    <a:pt x="5812" y="425"/>
                  </a:cubicBezTo>
                  <a:close/>
                  <a:moveTo>
                    <a:pt x="10786" y="353"/>
                  </a:moveTo>
                  <a:cubicBezTo>
                    <a:pt x="11136" y="353"/>
                    <a:pt x="11496" y="412"/>
                    <a:pt x="11864" y="540"/>
                  </a:cubicBezTo>
                  <a:cubicBezTo>
                    <a:pt x="11864" y="540"/>
                    <a:pt x="11864" y="561"/>
                    <a:pt x="11864" y="561"/>
                  </a:cubicBezTo>
                  <a:cubicBezTo>
                    <a:pt x="12346" y="1649"/>
                    <a:pt x="12304" y="2800"/>
                    <a:pt x="11969" y="3909"/>
                  </a:cubicBezTo>
                  <a:cubicBezTo>
                    <a:pt x="11362" y="3867"/>
                    <a:pt x="10776" y="3825"/>
                    <a:pt x="10169" y="3784"/>
                  </a:cubicBezTo>
                  <a:cubicBezTo>
                    <a:pt x="9646" y="2926"/>
                    <a:pt x="9019" y="2026"/>
                    <a:pt x="8307" y="1315"/>
                  </a:cubicBezTo>
                  <a:cubicBezTo>
                    <a:pt x="9046" y="742"/>
                    <a:pt x="9883" y="353"/>
                    <a:pt x="10786" y="353"/>
                  </a:cubicBezTo>
                  <a:close/>
                  <a:moveTo>
                    <a:pt x="10400" y="4160"/>
                  </a:moveTo>
                  <a:lnTo>
                    <a:pt x="10400" y="4160"/>
                  </a:lnTo>
                  <a:cubicBezTo>
                    <a:pt x="10881" y="4202"/>
                    <a:pt x="11362" y="4223"/>
                    <a:pt x="11843" y="4244"/>
                  </a:cubicBezTo>
                  <a:cubicBezTo>
                    <a:pt x="11697" y="4683"/>
                    <a:pt x="11488" y="5123"/>
                    <a:pt x="11278" y="5541"/>
                  </a:cubicBezTo>
                  <a:cubicBezTo>
                    <a:pt x="11132" y="5311"/>
                    <a:pt x="10985" y="5102"/>
                    <a:pt x="10839" y="4872"/>
                  </a:cubicBezTo>
                  <a:cubicBezTo>
                    <a:pt x="10713" y="4662"/>
                    <a:pt x="10567" y="4411"/>
                    <a:pt x="10400" y="4160"/>
                  </a:cubicBezTo>
                  <a:close/>
                  <a:moveTo>
                    <a:pt x="5524" y="4035"/>
                  </a:moveTo>
                  <a:lnTo>
                    <a:pt x="5524" y="4035"/>
                  </a:lnTo>
                  <a:cubicBezTo>
                    <a:pt x="5169" y="4600"/>
                    <a:pt x="4855" y="5206"/>
                    <a:pt x="4583" y="5813"/>
                  </a:cubicBezTo>
                  <a:cubicBezTo>
                    <a:pt x="4332" y="5290"/>
                    <a:pt x="4102" y="4746"/>
                    <a:pt x="3934" y="4181"/>
                  </a:cubicBezTo>
                  <a:cubicBezTo>
                    <a:pt x="4457" y="4097"/>
                    <a:pt x="5001" y="4056"/>
                    <a:pt x="5524" y="4035"/>
                  </a:cubicBezTo>
                  <a:close/>
                  <a:moveTo>
                    <a:pt x="12262" y="4244"/>
                  </a:moveTo>
                  <a:cubicBezTo>
                    <a:pt x="13371" y="4600"/>
                    <a:pt x="14961" y="5164"/>
                    <a:pt x="14605" y="6650"/>
                  </a:cubicBezTo>
                  <a:cubicBezTo>
                    <a:pt x="14396" y="7487"/>
                    <a:pt x="13601" y="7968"/>
                    <a:pt x="12827" y="8303"/>
                  </a:cubicBezTo>
                  <a:cubicBezTo>
                    <a:pt x="12555" y="7445"/>
                    <a:pt x="12032" y="6650"/>
                    <a:pt x="11509" y="5876"/>
                  </a:cubicBezTo>
                  <a:cubicBezTo>
                    <a:pt x="11801" y="5353"/>
                    <a:pt x="12053" y="4809"/>
                    <a:pt x="12262" y="4244"/>
                  </a:cubicBezTo>
                  <a:close/>
                  <a:moveTo>
                    <a:pt x="3620" y="4244"/>
                  </a:moveTo>
                  <a:cubicBezTo>
                    <a:pt x="3830" y="4934"/>
                    <a:pt x="4123" y="5604"/>
                    <a:pt x="4415" y="6190"/>
                  </a:cubicBezTo>
                  <a:cubicBezTo>
                    <a:pt x="4185" y="6776"/>
                    <a:pt x="3976" y="7361"/>
                    <a:pt x="3809" y="7968"/>
                  </a:cubicBezTo>
                  <a:cubicBezTo>
                    <a:pt x="3767" y="8115"/>
                    <a:pt x="3725" y="8303"/>
                    <a:pt x="3683" y="8491"/>
                  </a:cubicBezTo>
                  <a:cubicBezTo>
                    <a:pt x="3286" y="8366"/>
                    <a:pt x="2930" y="8219"/>
                    <a:pt x="2574" y="8031"/>
                  </a:cubicBezTo>
                  <a:cubicBezTo>
                    <a:pt x="1695" y="7550"/>
                    <a:pt x="900" y="6587"/>
                    <a:pt x="1486" y="5541"/>
                  </a:cubicBezTo>
                  <a:cubicBezTo>
                    <a:pt x="1863" y="4851"/>
                    <a:pt x="2721" y="4474"/>
                    <a:pt x="3453" y="4286"/>
                  </a:cubicBezTo>
                  <a:cubicBezTo>
                    <a:pt x="3495" y="4286"/>
                    <a:pt x="3558" y="4265"/>
                    <a:pt x="3620" y="4244"/>
                  </a:cubicBezTo>
                  <a:close/>
                  <a:moveTo>
                    <a:pt x="4625" y="6608"/>
                  </a:moveTo>
                  <a:cubicBezTo>
                    <a:pt x="4834" y="6964"/>
                    <a:pt x="5001" y="7278"/>
                    <a:pt x="5169" y="7508"/>
                  </a:cubicBezTo>
                  <a:cubicBezTo>
                    <a:pt x="5462" y="7968"/>
                    <a:pt x="5838" y="8533"/>
                    <a:pt x="6278" y="9098"/>
                  </a:cubicBezTo>
                  <a:cubicBezTo>
                    <a:pt x="5503" y="8952"/>
                    <a:pt x="4729" y="8805"/>
                    <a:pt x="3955" y="8575"/>
                  </a:cubicBezTo>
                  <a:cubicBezTo>
                    <a:pt x="4102" y="8073"/>
                    <a:pt x="4269" y="7571"/>
                    <a:pt x="4415" y="7194"/>
                  </a:cubicBezTo>
                  <a:cubicBezTo>
                    <a:pt x="4478" y="6985"/>
                    <a:pt x="4562" y="6797"/>
                    <a:pt x="4625" y="6608"/>
                  </a:cubicBezTo>
                  <a:close/>
                  <a:moveTo>
                    <a:pt x="11320" y="6211"/>
                  </a:moveTo>
                  <a:cubicBezTo>
                    <a:pt x="11655" y="6734"/>
                    <a:pt x="11990" y="7257"/>
                    <a:pt x="12241" y="7801"/>
                  </a:cubicBezTo>
                  <a:cubicBezTo>
                    <a:pt x="12325" y="7989"/>
                    <a:pt x="12408" y="8198"/>
                    <a:pt x="12471" y="8429"/>
                  </a:cubicBezTo>
                  <a:cubicBezTo>
                    <a:pt x="12325" y="8491"/>
                    <a:pt x="12178" y="8533"/>
                    <a:pt x="12032" y="8575"/>
                  </a:cubicBezTo>
                  <a:cubicBezTo>
                    <a:pt x="11111" y="8868"/>
                    <a:pt x="10190" y="9056"/>
                    <a:pt x="9228" y="9140"/>
                  </a:cubicBezTo>
                  <a:lnTo>
                    <a:pt x="9207" y="9140"/>
                  </a:lnTo>
                  <a:cubicBezTo>
                    <a:pt x="9479" y="8826"/>
                    <a:pt x="9709" y="8533"/>
                    <a:pt x="9877" y="8324"/>
                  </a:cubicBezTo>
                  <a:cubicBezTo>
                    <a:pt x="10337" y="7717"/>
                    <a:pt x="10860" y="7006"/>
                    <a:pt x="11320" y="6211"/>
                  </a:cubicBezTo>
                  <a:close/>
                  <a:moveTo>
                    <a:pt x="5943" y="4035"/>
                  </a:moveTo>
                  <a:cubicBezTo>
                    <a:pt x="6487" y="4035"/>
                    <a:pt x="7031" y="4056"/>
                    <a:pt x="7575" y="4056"/>
                  </a:cubicBezTo>
                  <a:cubicBezTo>
                    <a:pt x="8391" y="4076"/>
                    <a:pt x="9207" y="4118"/>
                    <a:pt x="10023" y="4160"/>
                  </a:cubicBezTo>
                  <a:cubicBezTo>
                    <a:pt x="10169" y="4411"/>
                    <a:pt x="10316" y="4662"/>
                    <a:pt x="10462" y="4872"/>
                  </a:cubicBezTo>
                  <a:cubicBezTo>
                    <a:pt x="10672" y="5206"/>
                    <a:pt x="10881" y="5541"/>
                    <a:pt x="11090" y="5876"/>
                  </a:cubicBezTo>
                  <a:cubicBezTo>
                    <a:pt x="10755" y="6462"/>
                    <a:pt x="10379" y="7006"/>
                    <a:pt x="10023" y="7529"/>
                  </a:cubicBezTo>
                  <a:cubicBezTo>
                    <a:pt x="9625" y="8094"/>
                    <a:pt x="9165" y="8638"/>
                    <a:pt x="8684" y="9161"/>
                  </a:cubicBezTo>
                  <a:cubicBezTo>
                    <a:pt x="8586" y="9164"/>
                    <a:pt x="8489" y="9165"/>
                    <a:pt x="8391" y="9165"/>
                  </a:cubicBezTo>
                  <a:cubicBezTo>
                    <a:pt x="8010" y="9165"/>
                    <a:pt x="7628" y="9146"/>
                    <a:pt x="7247" y="9146"/>
                  </a:cubicBezTo>
                  <a:cubicBezTo>
                    <a:pt x="7077" y="9146"/>
                    <a:pt x="6908" y="9150"/>
                    <a:pt x="6738" y="9161"/>
                  </a:cubicBezTo>
                  <a:cubicBezTo>
                    <a:pt x="6319" y="8638"/>
                    <a:pt x="5964" y="8115"/>
                    <a:pt x="5650" y="7654"/>
                  </a:cubicBezTo>
                  <a:cubicBezTo>
                    <a:pt x="5399" y="7257"/>
                    <a:pt x="5085" y="6755"/>
                    <a:pt x="4792" y="6211"/>
                  </a:cubicBezTo>
                  <a:cubicBezTo>
                    <a:pt x="5106" y="5499"/>
                    <a:pt x="5462" y="4809"/>
                    <a:pt x="5880" y="4160"/>
                  </a:cubicBezTo>
                  <a:cubicBezTo>
                    <a:pt x="5901" y="4118"/>
                    <a:pt x="5922" y="4076"/>
                    <a:pt x="5943" y="4035"/>
                  </a:cubicBezTo>
                  <a:close/>
                  <a:moveTo>
                    <a:pt x="6905" y="9391"/>
                  </a:moveTo>
                  <a:cubicBezTo>
                    <a:pt x="7366" y="9496"/>
                    <a:pt x="7847" y="9538"/>
                    <a:pt x="8349" y="9538"/>
                  </a:cubicBezTo>
                  <a:cubicBezTo>
                    <a:pt x="8161" y="9726"/>
                    <a:pt x="7952" y="9935"/>
                    <a:pt x="7763" y="10123"/>
                  </a:cubicBezTo>
                  <a:cubicBezTo>
                    <a:pt x="7721" y="10165"/>
                    <a:pt x="7700" y="10186"/>
                    <a:pt x="7659" y="10228"/>
                  </a:cubicBezTo>
                  <a:cubicBezTo>
                    <a:pt x="7387" y="9956"/>
                    <a:pt x="7156" y="9663"/>
                    <a:pt x="6905" y="9391"/>
                  </a:cubicBezTo>
                  <a:close/>
                  <a:moveTo>
                    <a:pt x="3892" y="8826"/>
                  </a:moveTo>
                  <a:cubicBezTo>
                    <a:pt x="4855" y="9140"/>
                    <a:pt x="5838" y="9307"/>
                    <a:pt x="6466" y="9370"/>
                  </a:cubicBezTo>
                  <a:cubicBezTo>
                    <a:pt x="6759" y="9726"/>
                    <a:pt x="7073" y="10102"/>
                    <a:pt x="7408" y="10458"/>
                  </a:cubicBezTo>
                  <a:cubicBezTo>
                    <a:pt x="7073" y="10751"/>
                    <a:pt x="6717" y="11044"/>
                    <a:pt x="6340" y="11274"/>
                  </a:cubicBezTo>
                  <a:cubicBezTo>
                    <a:pt x="5986" y="11473"/>
                    <a:pt x="5558" y="11604"/>
                    <a:pt x="5151" y="11604"/>
                  </a:cubicBezTo>
                  <a:cubicBezTo>
                    <a:pt x="4572" y="11604"/>
                    <a:pt x="4039" y="11338"/>
                    <a:pt x="3830" y="10626"/>
                  </a:cubicBezTo>
                  <a:cubicBezTo>
                    <a:pt x="3662" y="10123"/>
                    <a:pt x="3746" y="9475"/>
                    <a:pt x="3892" y="8826"/>
                  </a:cubicBezTo>
                  <a:close/>
                  <a:moveTo>
                    <a:pt x="12555" y="8784"/>
                  </a:moveTo>
                  <a:lnTo>
                    <a:pt x="12555" y="8784"/>
                  </a:lnTo>
                  <a:cubicBezTo>
                    <a:pt x="12806" y="10082"/>
                    <a:pt x="12576" y="11714"/>
                    <a:pt x="11111" y="11839"/>
                  </a:cubicBezTo>
                  <a:cubicBezTo>
                    <a:pt x="11021" y="11847"/>
                    <a:pt x="10932" y="11851"/>
                    <a:pt x="10844" y="11851"/>
                  </a:cubicBezTo>
                  <a:cubicBezTo>
                    <a:pt x="9761" y="11851"/>
                    <a:pt x="8803" y="11274"/>
                    <a:pt x="7952" y="10500"/>
                  </a:cubicBezTo>
                  <a:cubicBezTo>
                    <a:pt x="8286" y="10186"/>
                    <a:pt x="8621" y="9830"/>
                    <a:pt x="8893" y="9517"/>
                  </a:cubicBezTo>
                  <a:cubicBezTo>
                    <a:pt x="9500" y="9475"/>
                    <a:pt x="10086" y="9370"/>
                    <a:pt x="10609" y="9266"/>
                  </a:cubicBezTo>
                  <a:cubicBezTo>
                    <a:pt x="11237" y="9161"/>
                    <a:pt x="11906" y="9014"/>
                    <a:pt x="12555" y="8784"/>
                  </a:cubicBezTo>
                  <a:close/>
                  <a:moveTo>
                    <a:pt x="10630" y="1"/>
                  </a:moveTo>
                  <a:cubicBezTo>
                    <a:pt x="9709" y="1"/>
                    <a:pt x="8829" y="446"/>
                    <a:pt x="8035" y="1084"/>
                  </a:cubicBezTo>
                  <a:cubicBezTo>
                    <a:pt x="7378" y="511"/>
                    <a:pt x="6647" y="134"/>
                    <a:pt x="5809" y="134"/>
                  </a:cubicBezTo>
                  <a:cubicBezTo>
                    <a:pt x="5393" y="134"/>
                    <a:pt x="4951" y="227"/>
                    <a:pt x="4478" y="436"/>
                  </a:cubicBezTo>
                  <a:cubicBezTo>
                    <a:pt x="4436" y="457"/>
                    <a:pt x="4415" y="478"/>
                    <a:pt x="4415" y="499"/>
                  </a:cubicBezTo>
                  <a:cubicBezTo>
                    <a:pt x="3223" y="1168"/>
                    <a:pt x="3160" y="2528"/>
                    <a:pt x="3537" y="3930"/>
                  </a:cubicBezTo>
                  <a:cubicBezTo>
                    <a:pt x="2700" y="4118"/>
                    <a:pt x="1905" y="4453"/>
                    <a:pt x="1382" y="5123"/>
                  </a:cubicBezTo>
                  <a:cubicBezTo>
                    <a:pt x="1" y="6922"/>
                    <a:pt x="1716" y="8094"/>
                    <a:pt x="3620" y="8742"/>
                  </a:cubicBezTo>
                  <a:cubicBezTo>
                    <a:pt x="3390" y="9663"/>
                    <a:pt x="3244" y="10772"/>
                    <a:pt x="3892" y="11442"/>
                  </a:cubicBezTo>
                  <a:cubicBezTo>
                    <a:pt x="4276" y="11855"/>
                    <a:pt x="4706" y="12026"/>
                    <a:pt x="5158" y="12026"/>
                  </a:cubicBezTo>
                  <a:cubicBezTo>
                    <a:pt x="5987" y="12026"/>
                    <a:pt x="6888" y="11448"/>
                    <a:pt x="7700" y="10730"/>
                  </a:cubicBezTo>
                  <a:cubicBezTo>
                    <a:pt x="8605" y="11602"/>
                    <a:pt x="9659" y="12250"/>
                    <a:pt x="10757" y="12250"/>
                  </a:cubicBezTo>
                  <a:cubicBezTo>
                    <a:pt x="11081" y="12250"/>
                    <a:pt x="11409" y="12193"/>
                    <a:pt x="11739" y="12069"/>
                  </a:cubicBezTo>
                  <a:cubicBezTo>
                    <a:pt x="12869" y="11630"/>
                    <a:pt x="13036" y="10249"/>
                    <a:pt x="12973" y="9182"/>
                  </a:cubicBezTo>
                  <a:cubicBezTo>
                    <a:pt x="12973" y="8994"/>
                    <a:pt x="12952" y="8826"/>
                    <a:pt x="12910" y="8638"/>
                  </a:cubicBezTo>
                  <a:cubicBezTo>
                    <a:pt x="13371" y="8449"/>
                    <a:pt x="13810" y="8198"/>
                    <a:pt x="14166" y="7885"/>
                  </a:cubicBezTo>
                  <a:cubicBezTo>
                    <a:pt x="14794" y="7341"/>
                    <a:pt x="15191" y="6483"/>
                    <a:pt x="14898" y="5667"/>
                  </a:cubicBezTo>
                  <a:cubicBezTo>
                    <a:pt x="14522" y="4641"/>
                    <a:pt x="13329" y="4223"/>
                    <a:pt x="12366" y="3930"/>
                  </a:cubicBezTo>
                  <a:cubicBezTo>
                    <a:pt x="12701" y="2758"/>
                    <a:pt x="12743" y="1566"/>
                    <a:pt x="12178" y="499"/>
                  </a:cubicBezTo>
                  <a:cubicBezTo>
                    <a:pt x="12178" y="478"/>
                    <a:pt x="12157" y="457"/>
                    <a:pt x="12136" y="436"/>
                  </a:cubicBezTo>
                  <a:cubicBezTo>
                    <a:pt x="12136" y="415"/>
                    <a:pt x="12136" y="415"/>
                    <a:pt x="12136" y="415"/>
                  </a:cubicBezTo>
                  <a:cubicBezTo>
                    <a:pt x="12094" y="331"/>
                    <a:pt x="12032" y="331"/>
                    <a:pt x="11969" y="331"/>
                  </a:cubicBezTo>
                  <a:cubicBezTo>
                    <a:pt x="11517" y="102"/>
                    <a:pt x="11069" y="1"/>
                    <a:pt x="10630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2"/>
            <p:cNvSpPr/>
            <p:nvPr/>
          </p:nvSpPr>
          <p:spPr>
            <a:xfrm>
              <a:off x="339619" y="952976"/>
              <a:ext cx="592226" cy="545224"/>
            </a:xfrm>
            <a:custGeom>
              <a:avLst/>
              <a:gdLst/>
              <a:ahLst/>
              <a:cxnLst/>
              <a:rect l="l" t="t" r="r" b="b"/>
              <a:pathLst>
                <a:path w="3516" h="3237" extrusionOk="0">
                  <a:moveTo>
                    <a:pt x="1402" y="286"/>
                  </a:moveTo>
                  <a:cubicBezTo>
                    <a:pt x="1423" y="307"/>
                    <a:pt x="1465" y="328"/>
                    <a:pt x="1528" y="328"/>
                  </a:cubicBezTo>
                  <a:cubicBezTo>
                    <a:pt x="1627" y="307"/>
                    <a:pt x="1726" y="297"/>
                    <a:pt x="1824" y="297"/>
                  </a:cubicBezTo>
                  <a:cubicBezTo>
                    <a:pt x="2405" y="297"/>
                    <a:pt x="2927" y="660"/>
                    <a:pt x="3035" y="1270"/>
                  </a:cubicBezTo>
                  <a:cubicBezTo>
                    <a:pt x="3160" y="2023"/>
                    <a:pt x="2595" y="2672"/>
                    <a:pt x="1905" y="2860"/>
                  </a:cubicBezTo>
                  <a:cubicBezTo>
                    <a:pt x="1760" y="2901"/>
                    <a:pt x="1618" y="2920"/>
                    <a:pt x="1482" y="2920"/>
                  </a:cubicBezTo>
                  <a:cubicBezTo>
                    <a:pt x="853" y="2920"/>
                    <a:pt x="360" y="2495"/>
                    <a:pt x="377" y="1772"/>
                  </a:cubicBezTo>
                  <a:cubicBezTo>
                    <a:pt x="398" y="1060"/>
                    <a:pt x="838" y="600"/>
                    <a:pt x="1402" y="286"/>
                  </a:cubicBezTo>
                  <a:close/>
                  <a:moveTo>
                    <a:pt x="1858" y="0"/>
                  </a:moveTo>
                  <a:cubicBezTo>
                    <a:pt x="1720" y="0"/>
                    <a:pt x="1581" y="18"/>
                    <a:pt x="1444" y="56"/>
                  </a:cubicBezTo>
                  <a:cubicBezTo>
                    <a:pt x="566" y="223"/>
                    <a:pt x="1" y="1081"/>
                    <a:pt x="84" y="1981"/>
                  </a:cubicBezTo>
                  <a:cubicBezTo>
                    <a:pt x="170" y="2818"/>
                    <a:pt x="744" y="3237"/>
                    <a:pt x="1475" y="3237"/>
                  </a:cubicBezTo>
                  <a:cubicBezTo>
                    <a:pt x="1640" y="3237"/>
                    <a:pt x="1812" y="3216"/>
                    <a:pt x="1988" y="3174"/>
                  </a:cubicBezTo>
                  <a:cubicBezTo>
                    <a:pt x="2846" y="2944"/>
                    <a:pt x="3516" y="2128"/>
                    <a:pt x="3369" y="1207"/>
                  </a:cubicBezTo>
                  <a:cubicBezTo>
                    <a:pt x="3229" y="472"/>
                    <a:pt x="2562" y="0"/>
                    <a:pt x="1858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42"/>
          <p:cNvGrpSpPr/>
          <p:nvPr/>
        </p:nvGrpSpPr>
        <p:grpSpPr>
          <a:xfrm rot="3440319" flipH="1">
            <a:off x="6734197" y="1735648"/>
            <a:ext cx="3660557" cy="2483069"/>
            <a:chOff x="3819150" y="772575"/>
            <a:chExt cx="2146351" cy="1455937"/>
          </a:xfrm>
        </p:grpSpPr>
        <p:sp>
          <p:nvSpPr>
            <p:cNvPr id="333" name="Google Shape;333;p42"/>
            <p:cNvSpPr/>
            <p:nvPr/>
          </p:nvSpPr>
          <p:spPr>
            <a:xfrm>
              <a:off x="3819150" y="772575"/>
              <a:ext cx="2146351" cy="1455937"/>
            </a:xfrm>
            <a:custGeom>
              <a:avLst/>
              <a:gdLst/>
              <a:ahLst/>
              <a:cxnLst/>
              <a:rect l="l" t="t" r="r" b="b"/>
              <a:pathLst>
                <a:path w="25548" h="17330" extrusionOk="0">
                  <a:moveTo>
                    <a:pt x="4388" y="300"/>
                  </a:moveTo>
                  <a:cubicBezTo>
                    <a:pt x="4786" y="300"/>
                    <a:pt x="5186" y="362"/>
                    <a:pt x="5566" y="487"/>
                  </a:cubicBezTo>
                  <a:cubicBezTo>
                    <a:pt x="6382" y="759"/>
                    <a:pt x="7051" y="1282"/>
                    <a:pt x="7575" y="1952"/>
                  </a:cubicBezTo>
                  <a:cubicBezTo>
                    <a:pt x="7951" y="2391"/>
                    <a:pt x="8181" y="2956"/>
                    <a:pt x="8600" y="3375"/>
                  </a:cubicBezTo>
                  <a:cubicBezTo>
                    <a:pt x="9248" y="4044"/>
                    <a:pt x="10190" y="4274"/>
                    <a:pt x="11069" y="4463"/>
                  </a:cubicBezTo>
                  <a:cubicBezTo>
                    <a:pt x="11006" y="4609"/>
                    <a:pt x="10964" y="4756"/>
                    <a:pt x="10901" y="4902"/>
                  </a:cubicBezTo>
                  <a:cubicBezTo>
                    <a:pt x="10839" y="5049"/>
                    <a:pt x="10734" y="5216"/>
                    <a:pt x="10755" y="5383"/>
                  </a:cubicBezTo>
                  <a:cubicBezTo>
                    <a:pt x="10371" y="5341"/>
                    <a:pt x="9985" y="5320"/>
                    <a:pt x="9599" y="5320"/>
                  </a:cubicBezTo>
                  <a:cubicBezTo>
                    <a:pt x="8848" y="5320"/>
                    <a:pt x="8097" y="5399"/>
                    <a:pt x="7365" y="5551"/>
                  </a:cubicBezTo>
                  <a:cubicBezTo>
                    <a:pt x="6255" y="5760"/>
                    <a:pt x="5108" y="6216"/>
                    <a:pt x="3961" y="6216"/>
                  </a:cubicBezTo>
                  <a:cubicBezTo>
                    <a:pt x="3617" y="6216"/>
                    <a:pt x="3273" y="6175"/>
                    <a:pt x="2929" y="6074"/>
                  </a:cubicBezTo>
                  <a:cubicBezTo>
                    <a:pt x="1277" y="5593"/>
                    <a:pt x="523" y="3626"/>
                    <a:pt x="1277" y="2119"/>
                  </a:cubicBezTo>
                  <a:cubicBezTo>
                    <a:pt x="1866" y="925"/>
                    <a:pt x="3121" y="300"/>
                    <a:pt x="4388" y="300"/>
                  </a:cubicBezTo>
                  <a:close/>
                  <a:moveTo>
                    <a:pt x="11299" y="4505"/>
                  </a:moveTo>
                  <a:cubicBezTo>
                    <a:pt x="11341" y="4525"/>
                    <a:pt x="11404" y="4525"/>
                    <a:pt x="11466" y="4546"/>
                  </a:cubicBezTo>
                  <a:cubicBezTo>
                    <a:pt x="12910" y="4860"/>
                    <a:pt x="14354" y="5195"/>
                    <a:pt x="15818" y="5446"/>
                  </a:cubicBezTo>
                  <a:cubicBezTo>
                    <a:pt x="14793" y="5844"/>
                    <a:pt x="13810" y="6262"/>
                    <a:pt x="12847" y="6764"/>
                  </a:cubicBezTo>
                  <a:cubicBezTo>
                    <a:pt x="12830" y="6756"/>
                    <a:pt x="12809" y="6751"/>
                    <a:pt x="12787" y="6751"/>
                  </a:cubicBezTo>
                  <a:cubicBezTo>
                    <a:pt x="12757" y="6751"/>
                    <a:pt x="12725" y="6761"/>
                    <a:pt x="12701" y="6785"/>
                  </a:cubicBezTo>
                  <a:cubicBezTo>
                    <a:pt x="12596" y="6869"/>
                    <a:pt x="12533" y="6994"/>
                    <a:pt x="12492" y="7120"/>
                  </a:cubicBezTo>
                  <a:cubicBezTo>
                    <a:pt x="12031" y="6220"/>
                    <a:pt x="11906" y="5613"/>
                    <a:pt x="10964" y="5425"/>
                  </a:cubicBezTo>
                  <a:cubicBezTo>
                    <a:pt x="11090" y="5300"/>
                    <a:pt x="11111" y="5132"/>
                    <a:pt x="11152" y="4965"/>
                  </a:cubicBezTo>
                  <a:cubicBezTo>
                    <a:pt x="11215" y="4818"/>
                    <a:pt x="11257" y="4672"/>
                    <a:pt x="11299" y="4505"/>
                  </a:cubicBezTo>
                  <a:close/>
                  <a:moveTo>
                    <a:pt x="19961" y="6241"/>
                  </a:moveTo>
                  <a:cubicBezTo>
                    <a:pt x="19961" y="6262"/>
                    <a:pt x="19982" y="6283"/>
                    <a:pt x="20003" y="6283"/>
                  </a:cubicBezTo>
                  <a:cubicBezTo>
                    <a:pt x="21489" y="6639"/>
                    <a:pt x="23037" y="6806"/>
                    <a:pt x="24564" y="6911"/>
                  </a:cubicBezTo>
                  <a:cubicBezTo>
                    <a:pt x="23121" y="7078"/>
                    <a:pt x="21698" y="7225"/>
                    <a:pt x="20254" y="7392"/>
                  </a:cubicBezTo>
                  <a:cubicBezTo>
                    <a:pt x="19103" y="7538"/>
                    <a:pt x="17785" y="7601"/>
                    <a:pt x="16655" y="7957"/>
                  </a:cubicBezTo>
                  <a:cubicBezTo>
                    <a:pt x="17764" y="7392"/>
                    <a:pt x="18852" y="6827"/>
                    <a:pt x="19961" y="6241"/>
                  </a:cubicBezTo>
                  <a:close/>
                  <a:moveTo>
                    <a:pt x="24502" y="3144"/>
                  </a:moveTo>
                  <a:lnTo>
                    <a:pt x="24502" y="3144"/>
                  </a:lnTo>
                  <a:cubicBezTo>
                    <a:pt x="21761" y="4735"/>
                    <a:pt x="19062" y="6367"/>
                    <a:pt x="16237" y="7831"/>
                  </a:cubicBezTo>
                  <a:cubicBezTo>
                    <a:pt x="14898" y="8522"/>
                    <a:pt x="13538" y="9212"/>
                    <a:pt x="12178" y="9902"/>
                  </a:cubicBezTo>
                  <a:lnTo>
                    <a:pt x="12178" y="9902"/>
                  </a:lnTo>
                  <a:cubicBezTo>
                    <a:pt x="12220" y="9881"/>
                    <a:pt x="12240" y="9819"/>
                    <a:pt x="12220" y="9777"/>
                  </a:cubicBezTo>
                  <a:cubicBezTo>
                    <a:pt x="12199" y="9610"/>
                    <a:pt x="12052" y="9484"/>
                    <a:pt x="11948" y="9338"/>
                  </a:cubicBezTo>
                  <a:cubicBezTo>
                    <a:pt x="11843" y="9233"/>
                    <a:pt x="11759" y="9108"/>
                    <a:pt x="11696" y="9003"/>
                  </a:cubicBezTo>
                  <a:cubicBezTo>
                    <a:pt x="11906" y="8940"/>
                    <a:pt x="12136" y="8898"/>
                    <a:pt x="12366" y="8857"/>
                  </a:cubicBezTo>
                  <a:cubicBezTo>
                    <a:pt x="12429" y="8836"/>
                    <a:pt x="12450" y="8815"/>
                    <a:pt x="12471" y="8773"/>
                  </a:cubicBezTo>
                  <a:cubicBezTo>
                    <a:pt x="12471" y="8752"/>
                    <a:pt x="12492" y="8731"/>
                    <a:pt x="12492" y="8710"/>
                  </a:cubicBezTo>
                  <a:cubicBezTo>
                    <a:pt x="12554" y="8396"/>
                    <a:pt x="12596" y="8082"/>
                    <a:pt x="12680" y="7769"/>
                  </a:cubicBezTo>
                  <a:cubicBezTo>
                    <a:pt x="12743" y="7518"/>
                    <a:pt x="12889" y="7246"/>
                    <a:pt x="12931" y="6973"/>
                  </a:cubicBezTo>
                  <a:cubicBezTo>
                    <a:pt x="15002" y="6283"/>
                    <a:pt x="16990" y="5404"/>
                    <a:pt x="19062" y="4714"/>
                  </a:cubicBezTo>
                  <a:cubicBezTo>
                    <a:pt x="20861" y="4128"/>
                    <a:pt x="22681" y="3605"/>
                    <a:pt x="24502" y="3144"/>
                  </a:cubicBezTo>
                  <a:close/>
                  <a:moveTo>
                    <a:pt x="11445" y="9045"/>
                  </a:moveTo>
                  <a:cubicBezTo>
                    <a:pt x="11508" y="9212"/>
                    <a:pt x="11571" y="9359"/>
                    <a:pt x="11655" y="9505"/>
                  </a:cubicBezTo>
                  <a:cubicBezTo>
                    <a:pt x="11759" y="9673"/>
                    <a:pt x="11843" y="9861"/>
                    <a:pt x="12031" y="9924"/>
                  </a:cubicBezTo>
                  <a:cubicBezTo>
                    <a:pt x="12052" y="9934"/>
                    <a:pt x="12073" y="9939"/>
                    <a:pt x="12091" y="9939"/>
                  </a:cubicBezTo>
                  <a:cubicBezTo>
                    <a:pt x="12100" y="9939"/>
                    <a:pt x="12108" y="9938"/>
                    <a:pt x="12115" y="9936"/>
                  </a:cubicBezTo>
                  <a:lnTo>
                    <a:pt x="12115" y="9936"/>
                  </a:lnTo>
                  <a:cubicBezTo>
                    <a:pt x="11912" y="10056"/>
                    <a:pt x="11689" y="10158"/>
                    <a:pt x="11466" y="10279"/>
                  </a:cubicBezTo>
                  <a:cubicBezTo>
                    <a:pt x="10399" y="10844"/>
                    <a:pt x="9625" y="11200"/>
                    <a:pt x="9416" y="12455"/>
                  </a:cubicBezTo>
                  <a:cubicBezTo>
                    <a:pt x="9165" y="13941"/>
                    <a:pt x="8746" y="15259"/>
                    <a:pt x="7554" y="16285"/>
                  </a:cubicBezTo>
                  <a:cubicBezTo>
                    <a:pt x="7021" y="16736"/>
                    <a:pt x="6406" y="16995"/>
                    <a:pt x="5788" y="16995"/>
                  </a:cubicBezTo>
                  <a:cubicBezTo>
                    <a:pt x="5289" y="16995"/>
                    <a:pt x="4790" y="16826"/>
                    <a:pt x="4331" y="16452"/>
                  </a:cubicBezTo>
                  <a:cubicBezTo>
                    <a:pt x="3515" y="15803"/>
                    <a:pt x="2950" y="14778"/>
                    <a:pt x="3181" y="13711"/>
                  </a:cubicBezTo>
                  <a:cubicBezTo>
                    <a:pt x="3557" y="11786"/>
                    <a:pt x="5733" y="10886"/>
                    <a:pt x="7365" y="10259"/>
                  </a:cubicBezTo>
                  <a:cubicBezTo>
                    <a:pt x="8683" y="9735"/>
                    <a:pt x="10064" y="9359"/>
                    <a:pt x="11445" y="9045"/>
                  </a:cubicBezTo>
                  <a:close/>
                  <a:moveTo>
                    <a:pt x="4315" y="0"/>
                  </a:moveTo>
                  <a:cubicBezTo>
                    <a:pt x="3028" y="0"/>
                    <a:pt x="1773" y="579"/>
                    <a:pt x="1067" y="1826"/>
                  </a:cubicBezTo>
                  <a:cubicBezTo>
                    <a:pt x="0" y="3709"/>
                    <a:pt x="1151" y="6178"/>
                    <a:pt x="3306" y="6492"/>
                  </a:cubicBezTo>
                  <a:cubicBezTo>
                    <a:pt x="3524" y="6526"/>
                    <a:pt x="3740" y="6540"/>
                    <a:pt x="3956" y="6540"/>
                  </a:cubicBezTo>
                  <a:cubicBezTo>
                    <a:pt x="5088" y="6540"/>
                    <a:pt x="6192" y="6135"/>
                    <a:pt x="7282" y="5906"/>
                  </a:cubicBezTo>
                  <a:cubicBezTo>
                    <a:pt x="8047" y="5750"/>
                    <a:pt x="8812" y="5666"/>
                    <a:pt x="9577" y="5666"/>
                  </a:cubicBezTo>
                  <a:cubicBezTo>
                    <a:pt x="9732" y="5666"/>
                    <a:pt x="9888" y="5669"/>
                    <a:pt x="10044" y="5676"/>
                  </a:cubicBezTo>
                  <a:cubicBezTo>
                    <a:pt x="10588" y="5697"/>
                    <a:pt x="11194" y="5676"/>
                    <a:pt x="11613" y="6137"/>
                  </a:cubicBezTo>
                  <a:cubicBezTo>
                    <a:pt x="11864" y="6429"/>
                    <a:pt x="12031" y="6973"/>
                    <a:pt x="12199" y="7329"/>
                  </a:cubicBezTo>
                  <a:cubicBezTo>
                    <a:pt x="12227" y="7385"/>
                    <a:pt x="12273" y="7404"/>
                    <a:pt x="12326" y="7404"/>
                  </a:cubicBezTo>
                  <a:cubicBezTo>
                    <a:pt x="12352" y="7404"/>
                    <a:pt x="12380" y="7399"/>
                    <a:pt x="12408" y="7392"/>
                  </a:cubicBezTo>
                  <a:lnTo>
                    <a:pt x="12408" y="7392"/>
                  </a:lnTo>
                  <a:cubicBezTo>
                    <a:pt x="12387" y="7497"/>
                    <a:pt x="12366" y="7601"/>
                    <a:pt x="12345" y="7685"/>
                  </a:cubicBezTo>
                  <a:cubicBezTo>
                    <a:pt x="12261" y="7978"/>
                    <a:pt x="12240" y="8271"/>
                    <a:pt x="12240" y="8585"/>
                  </a:cubicBezTo>
                  <a:cubicBezTo>
                    <a:pt x="10169" y="9003"/>
                    <a:pt x="8119" y="9547"/>
                    <a:pt x="6173" y="10405"/>
                  </a:cubicBezTo>
                  <a:cubicBezTo>
                    <a:pt x="4917" y="10970"/>
                    <a:pt x="3599" y="11723"/>
                    <a:pt x="3055" y="13062"/>
                  </a:cubicBezTo>
                  <a:cubicBezTo>
                    <a:pt x="2205" y="15051"/>
                    <a:pt x="3910" y="17330"/>
                    <a:pt x="5869" y="17330"/>
                  </a:cubicBezTo>
                  <a:cubicBezTo>
                    <a:pt x="6322" y="17330"/>
                    <a:pt x="6788" y="17208"/>
                    <a:pt x="7240" y="16933"/>
                  </a:cubicBezTo>
                  <a:cubicBezTo>
                    <a:pt x="8370" y="16243"/>
                    <a:pt x="9186" y="15008"/>
                    <a:pt x="9520" y="13753"/>
                  </a:cubicBezTo>
                  <a:cubicBezTo>
                    <a:pt x="9625" y="13355"/>
                    <a:pt x="9646" y="12937"/>
                    <a:pt x="9730" y="12539"/>
                  </a:cubicBezTo>
                  <a:cubicBezTo>
                    <a:pt x="9876" y="11744"/>
                    <a:pt x="10190" y="11388"/>
                    <a:pt x="10880" y="10949"/>
                  </a:cubicBezTo>
                  <a:cubicBezTo>
                    <a:pt x="11822" y="10342"/>
                    <a:pt x="12910" y="9861"/>
                    <a:pt x="13914" y="9338"/>
                  </a:cubicBezTo>
                  <a:cubicBezTo>
                    <a:pt x="14605" y="8982"/>
                    <a:pt x="15316" y="8626"/>
                    <a:pt x="16007" y="8271"/>
                  </a:cubicBezTo>
                  <a:cubicBezTo>
                    <a:pt x="16103" y="8275"/>
                    <a:pt x="16200" y="8277"/>
                    <a:pt x="16296" y="8277"/>
                  </a:cubicBezTo>
                  <a:cubicBezTo>
                    <a:pt x="17737" y="8277"/>
                    <a:pt x="19242" y="7861"/>
                    <a:pt x="20673" y="7685"/>
                  </a:cubicBezTo>
                  <a:cubicBezTo>
                    <a:pt x="22200" y="7497"/>
                    <a:pt x="23728" y="7308"/>
                    <a:pt x="25276" y="7120"/>
                  </a:cubicBezTo>
                  <a:cubicBezTo>
                    <a:pt x="25401" y="7120"/>
                    <a:pt x="25443" y="6973"/>
                    <a:pt x="25401" y="6890"/>
                  </a:cubicBezTo>
                  <a:cubicBezTo>
                    <a:pt x="25443" y="6806"/>
                    <a:pt x="25401" y="6681"/>
                    <a:pt x="25276" y="6660"/>
                  </a:cubicBezTo>
                  <a:cubicBezTo>
                    <a:pt x="23602" y="6471"/>
                    <a:pt x="21928" y="6241"/>
                    <a:pt x="20254" y="6095"/>
                  </a:cubicBezTo>
                  <a:cubicBezTo>
                    <a:pt x="21991" y="5153"/>
                    <a:pt x="23707" y="4128"/>
                    <a:pt x="25276" y="2956"/>
                  </a:cubicBezTo>
                  <a:cubicBezTo>
                    <a:pt x="25339" y="2935"/>
                    <a:pt x="25381" y="2935"/>
                    <a:pt x="25422" y="2914"/>
                  </a:cubicBezTo>
                  <a:cubicBezTo>
                    <a:pt x="25527" y="2893"/>
                    <a:pt x="25548" y="2810"/>
                    <a:pt x="25527" y="2747"/>
                  </a:cubicBezTo>
                  <a:cubicBezTo>
                    <a:pt x="25527" y="2693"/>
                    <a:pt x="25480" y="2638"/>
                    <a:pt x="25427" y="2638"/>
                  </a:cubicBezTo>
                  <a:cubicBezTo>
                    <a:pt x="25418" y="2638"/>
                    <a:pt x="25410" y="2640"/>
                    <a:pt x="25401" y="2642"/>
                  </a:cubicBezTo>
                  <a:lnTo>
                    <a:pt x="25360" y="2642"/>
                  </a:lnTo>
                  <a:cubicBezTo>
                    <a:pt x="22326" y="3375"/>
                    <a:pt x="19166" y="4170"/>
                    <a:pt x="16174" y="5300"/>
                  </a:cubicBezTo>
                  <a:cubicBezTo>
                    <a:pt x="14417" y="4818"/>
                    <a:pt x="12596" y="4484"/>
                    <a:pt x="10818" y="4065"/>
                  </a:cubicBezTo>
                  <a:cubicBezTo>
                    <a:pt x="9625" y="3772"/>
                    <a:pt x="8955" y="3333"/>
                    <a:pt x="8244" y="2308"/>
                  </a:cubicBezTo>
                  <a:cubicBezTo>
                    <a:pt x="7909" y="1826"/>
                    <a:pt x="7595" y="1387"/>
                    <a:pt x="7135" y="1010"/>
                  </a:cubicBezTo>
                  <a:cubicBezTo>
                    <a:pt x="6338" y="351"/>
                    <a:pt x="5317" y="0"/>
                    <a:pt x="4315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2"/>
            <p:cNvSpPr/>
            <p:nvPr/>
          </p:nvSpPr>
          <p:spPr>
            <a:xfrm>
              <a:off x="5098828" y="1293452"/>
              <a:ext cx="124675" cy="105352"/>
            </a:xfrm>
            <a:custGeom>
              <a:avLst/>
              <a:gdLst/>
              <a:ahLst/>
              <a:cxnLst/>
              <a:rect l="l" t="t" r="r" b="b"/>
              <a:pathLst>
                <a:path w="1484" h="1254" extrusionOk="0">
                  <a:moveTo>
                    <a:pt x="815" y="222"/>
                  </a:moveTo>
                  <a:cubicBezTo>
                    <a:pt x="874" y="222"/>
                    <a:pt x="932" y="231"/>
                    <a:pt x="984" y="250"/>
                  </a:cubicBezTo>
                  <a:cubicBezTo>
                    <a:pt x="984" y="271"/>
                    <a:pt x="1005" y="292"/>
                    <a:pt x="1005" y="292"/>
                  </a:cubicBezTo>
                  <a:cubicBezTo>
                    <a:pt x="1340" y="522"/>
                    <a:pt x="1068" y="941"/>
                    <a:pt x="775" y="962"/>
                  </a:cubicBezTo>
                  <a:cubicBezTo>
                    <a:pt x="796" y="899"/>
                    <a:pt x="796" y="836"/>
                    <a:pt x="796" y="794"/>
                  </a:cubicBezTo>
                  <a:cubicBezTo>
                    <a:pt x="858" y="794"/>
                    <a:pt x="921" y="815"/>
                    <a:pt x="984" y="815"/>
                  </a:cubicBezTo>
                  <a:cubicBezTo>
                    <a:pt x="1047" y="815"/>
                    <a:pt x="1068" y="711"/>
                    <a:pt x="1005" y="669"/>
                  </a:cubicBezTo>
                  <a:cubicBezTo>
                    <a:pt x="963" y="648"/>
                    <a:pt x="900" y="627"/>
                    <a:pt x="858" y="606"/>
                  </a:cubicBezTo>
                  <a:cubicBezTo>
                    <a:pt x="879" y="564"/>
                    <a:pt x="900" y="501"/>
                    <a:pt x="921" y="460"/>
                  </a:cubicBezTo>
                  <a:cubicBezTo>
                    <a:pt x="951" y="400"/>
                    <a:pt x="897" y="341"/>
                    <a:pt x="840" y="341"/>
                  </a:cubicBezTo>
                  <a:cubicBezTo>
                    <a:pt x="817" y="341"/>
                    <a:pt x="793" y="351"/>
                    <a:pt x="775" y="376"/>
                  </a:cubicBezTo>
                  <a:cubicBezTo>
                    <a:pt x="733" y="439"/>
                    <a:pt x="712" y="522"/>
                    <a:pt x="670" y="585"/>
                  </a:cubicBezTo>
                  <a:cubicBezTo>
                    <a:pt x="628" y="585"/>
                    <a:pt x="586" y="564"/>
                    <a:pt x="545" y="564"/>
                  </a:cubicBezTo>
                  <a:cubicBezTo>
                    <a:pt x="461" y="564"/>
                    <a:pt x="440" y="648"/>
                    <a:pt x="524" y="690"/>
                  </a:cubicBezTo>
                  <a:cubicBezTo>
                    <a:pt x="545" y="690"/>
                    <a:pt x="586" y="711"/>
                    <a:pt x="628" y="732"/>
                  </a:cubicBezTo>
                  <a:cubicBezTo>
                    <a:pt x="607" y="794"/>
                    <a:pt x="586" y="857"/>
                    <a:pt x="586" y="920"/>
                  </a:cubicBezTo>
                  <a:cubicBezTo>
                    <a:pt x="566" y="920"/>
                    <a:pt x="545" y="899"/>
                    <a:pt x="524" y="878"/>
                  </a:cubicBezTo>
                  <a:cubicBezTo>
                    <a:pt x="377" y="753"/>
                    <a:pt x="335" y="522"/>
                    <a:pt x="461" y="355"/>
                  </a:cubicBezTo>
                  <a:cubicBezTo>
                    <a:pt x="548" y="268"/>
                    <a:pt x="684" y="222"/>
                    <a:pt x="815" y="222"/>
                  </a:cubicBezTo>
                  <a:close/>
                  <a:moveTo>
                    <a:pt x="702" y="0"/>
                  </a:moveTo>
                  <a:cubicBezTo>
                    <a:pt x="522" y="0"/>
                    <a:pt x="343" y="88"/>
                    <a:pt x="231" y="250"/>
                  </a:cubicBezTo>
                  <a:cubicBezTo>
                    <a:pt x="1" y="522"/>
                    <a:pt x="126" y="941"/>
                    <a:pt x="419" y="1150"/>
                  </a:cubicBezTo>
                  <a:cubicBezTo>
                    <a:pt x="518" y="1221"/>
                    <a:pt x="629" y="1253"/>
                    <a:pt x="740" y="1253"/>
                  </a:cubicBezTo>
                  <a:cubicBezTo>
                    <a:pt x="959" y="1253"/>
                    <a:pt x="1180" y="1128"/>
                    <a:pt x="1319" y="920"/>
                  </a:cubicBezTo>
                  <a:cubicBezTo>
                    <a:pt x="1458" y="701"/>
                    <a:pt x="1484" y="120"/>
                    <a:pt x="1106" y="120"/>
                  </a:cubicBezTo>
                  <a:cubicBezTo>
                    <a:pt x="1087" y="120"/>
                    <a:pt x="1067" y="122"/>
                    <a:pt x="1047" y="125"/>
                  </a:cubicBezTo>
                  <a:cubicBezTo>
                    <a:pt x="945" y="40"/>
                    <a:pt x="824" y="0"/>
                    <a:pt x="702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2"/>
            <p:cNvSpPr/>
            <p:nvPr/>
          </p:nvSpPr>
          <p:spPr>
            <a:xfrm>
              <a:off x="3922821" y="852807"/>
              <a:ext cx="582123" cy="375284"/>
            </a:xfrm>
            <a:custGeom>
              <a:avLst/>
              <a:gdLst/>
              <a:ahLst/>
              <a:cxnLst/>
              <a:rect l="l" t="t" r="r" b="b"/>
              <a:pathLst>
                <a:path w="6929" h="4467" extrusionOk="0">
                  <a:moveTo>
                    <a:pt x="2854" y="333"/>
                  </a:moveTo>
                  <a:cubicBezTo>
                    <a:pt x="4446" y="333"/>
                    <a:pt x="6290" y="1453"/>
                    <a:pt x="5964" y="3278"/>
                  </a:cubicBezTo>
                  <a:cubicBezTo>
                    <a:pt x="5252" y="3801"/>
                    <a:pt x="4436" y="4114"/>
                    <a:pt x="3537" y="4135"/>
                  </a:cubicBezTo>
                  <a:cubicBezTo>
                    <a:pt x="3513" y="4136"/>
                    <a:pt x="3489" y="4136"/>
                    <a:pt x="3465" y="4136"/>
                  </a:cubicBezTo>
                  <a:cubicBezTo>
                    <a:pt x="2320" y="4136"/>
                    <a:pt x="774" y="3647"/>
                    <a:pt x="712" y="2294"/>
                  </a:cubicBezTo>
                  <a:cubicBezTo>
                    <a:pt x="659" y="933"/>
                    <a:pt x="1689" y="333"/>
                    <a:pt x="2854" y="333"/>
                  </a:cubicBezTo>
                  <a:close/>
                  <a:moveTo>
                    <a:pt x="2926" y="0"/>
                  </a:moveTo>
                  <a:cubicBezTo>
                    <a:pt x="1961" y="0"/>
                    <a:pt x="1053" y="384"/>
                    <a:pt x="607" y="1311"/>
                  </a:cubicBezTo>
                  <a:cubicBezTo>
                    <a:pt x="1" y="2524"/>
                    <a:pt x="691" y="3696"/>
                    <a:pt x="1863" y="4156"/>
                  </a:cubicBezTo>
                  <a:cubicBezTo>
                    <a:pt x="2372" y="4367"/>
                    <a:pt x="2906" y="4467"/>
                    <a:pt x="3437" y="4467"/>
                  </a:cubicBezTo>
                  <a:cubicBezTo>
                    <a:pt x="4435" y="4467"/>
                    <a:pt x="5423" y="4115"/>
                    <a:pt x="6215" y="3487"/>
                  </a:cubicBezTo>
                  <a:cubicBezTo>
                    <a:pt x="6320" y="3424"/>
                    <a:pt x="6299" y="3278"/>
                    <a:pt x="6236" y="3215"/>
                  </a:cubicBezTo>
                  <a:cubicBezTo>
                    <a:pt x="6928" y="1470"/>
                    <a:pt x="4816" y="0"/>
                    <a:pt x="2926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2"/>
            <p:cNvSpPr/>
            <p:nvPr/>
          </p:nvSpPr>
          <p:spPr>
            <a:xfrm>
              <a:off x="4088074" y="1674785"/>
              <a:ext cx="571285" cy="474167"/>
            </a:xfrm>
            <a:custGeom>
              <a:avLst/>
              <a:gdLst/>
              <a:ahLst/>
              <a:cxnLst/>
              <a:rect l="l" t="t" r="r" b="b"/>
              <a:pathLst>
                <a:path w="6800" h="5644" extrusionOk="0">
                  <a:moveTo>
                    <a:pt x="4313" y="396"/>
                  </a:moveTo>
                  <a:cubicBezTo>
                    <a:pt x="4634" y="396"/>
                    <a:pt x="4967" y="467"/>
                    <a:pt x="5315" y="628"/>
                  </a:cubicBezTo>
                  <a:cubicBezTo>
                    <a:pt x="6050" y="2262"/>
                    <a:pt x="4094" y="5324"/>
                    <a:pt x="2425" y="5324"/>
                  </a:cubicBezTo>
                  <a:cubicBezTo>
                    <a:pt x="1956" y="5324"/>
                    <a:pt x="1509" y="5082"/>
                    <a:pt x="1151" y="4499"/>
                  </a:cubicBezTo>
                  <a:cubicBezTo>
                    <a:pt x="440" y="3328"/>
                    <a:pt x="1235" y="2072"/>
                    <a:pt x="2177" y="1340"/>
                  </a:cubicBezTo>
                  <a:cubicBezTo>
                    <a:pt x="2853" y="795"/>
                    <a:pt x="3551" y="396"/>
                    <a:pt x="4313" y="396"/>
                  </a:cubicBezTo>
                  <a:close/>
                  <a:moveTo>
                    <a:pt x="4315" y="0"/>
                  </a:moveTo>
                  <a:cubicBezTo>
                    <a:pt x="3489" y="0"/>
                    <a:pt x="2592" y="559"/>
                    <a:pt x="1967" y="1068"/>
                  </a:cubicBezTo>
                  <a:cubicBezTo>
                    <a:pt x="879" y="1926"/>
                    <a:pt x="0" y="3516"/>
                    <a:pt x="921" y="4813"/>
                  </a:cubicBezTo>
                  <a:cubicBezTo>
                    <a:pt x="1331" y="5399"/>
                    <a:pt x="1844" y="5644"/>
                    <a:pt x="2384" y="5644"/>
                  </a:cubicBezTo>
                  <a:cubicBezTo>
                    <a:pt x="4408" y="5644"/>
                    <a:pt x="6800" y="2203"/>
                    <a:pt x="5462" y="419"/>
                  </a:cubicBezTo>
                  <a:cubicBezTo>
                    <a:pt x="5448" y="379"/>
                    <a:pt x="5418" y="365"/>
                    <a:pt x="5387" y="365"/>
                  </a:cubicBezTo>
                  <a:cubicBezTo>
                    <a:pt x="5369" y="365"/>
                    <a:pt x="5351" y="370"/>
                    <a:pt x="5336" y="377"/>
                  </a:cubicBezTo>
                  <a:cubicBezTo>
                    <a:pt x="5029" y="109"/>
                    <a:pt x="4679" y="0"/>
                    <a:pt x="4315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3"/>
          <p:cNvSpPr txBox="1">
            <a:spLocks noGrp="1"/>
          </p:cNvSpPr>
          <p:nvPr>
            <p:ph type="title"/>
          </p:nvPr>
        </p:nvSpPr>
        <p:spPr>
          <a:xfrm>
            <a:off x="760700" y="1506050"/>
            <a:ext cx="40824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HASIL &amp; PEMBAHASAN</a:t>
            </a:r>
            <a:endParaRPr dirty="0"/>
          </a:p>
        </p:txBody>
      </p:sp>
      <p:sp>
        <p:nvSpPr>
          <p:cNvPr id="342" name="Google Shape;342;p43"/>
          <p:cNvSpPr txBox="1">
            <a:spLocks noGrp="1"/>
          </p:cNvSpPr>
          <p:nvPr>
            <p:ph type="body" idx="1"/>
          </p:nvPr>
        </p:nvSpPr>
        <p:spPr>
          <a:xfrm>
            <a:off x="760700" y="2186050"/>
            <a:ext cx="4082400" cy="14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sz="1800" dirty="0"/>
              <a:t>Kampanye ini dimulai dari awal tahun lalu tepatnya pada bulan januari tahun 2020 hingga saat ini. Kampanye ini bertajuk “Guru Menulis &amp; Menerbitkan Buku”. 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343" name="Google Shape;343;p43"/>
          <p:cNvSpPr/>
          <p:nvPr/>
        </p:nvSpPr>
        <p:spPr>
          <a:xfrm>
            <a:off x="5174300" y="729900"/>
            <a:ext cx="2893200" cy="441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43"/>
          <p:cNvSpPr/>
          <p:nvPr/>
        </p:nvSpPr>
        <p:spPr>
          <a:xfrm>
            <a:off x="5589301" y="876648"/>
            <a:ext cx="2204971" cy="4621398"/>
          </a:xfrm>
          <a:custGeom>
            <a:avLst/>
            <a:gdLst/>
            <a:ahLst/>
            <a:cxnLst/>
            <a:rect l="l" t="t" r="r" b="b"/>
            <a:pathLst>
              <a:path w="16698" h="34998" extrusionOk="0">
                <a:moveTo>
                  <a:pt x="9081" y="2866"/>
                </a:moveTo>
                <a:cubicBezTo>
                  <a:pt x="9270" y="3368"/>
                  <a:pt x="9374" y="3891"/>
                  <a:pt x="9458" y="4414"/>
                </a:cubicBezTo>
                <a:cubicBezTo>
                  <a:pt x="9437" y="4414"/>
                  <a:pt x="9395" y="4414"/>
                  <a:pt x="9353" y="4456"/>
                </a:cubicBezTo>
                <a:cubicBezTo>
                  <a:pt x="9219" y="4535"/>
                  <a:pt x="9079" y="4572"/>
                  <a:pt x="8942" y="4572"/>
                </a:cubicBezTo>
                <a:cubicBezTo>
                  <a:pt x="8715" y="4572"/>
                  <a:pt x="8497" y="4471"/>
                  <a:pt x="8328" y="4288"/>
                </a:cubicBezTo>
                <a:cubicBezTo>
                  <a:pt x="8579" y="3807"/>
                  <a:pt x="8830" y="3347"/>
                  <a:pt x="9081" y="2866"/>
                </a:cubicBezTo>
                <a:close/>
                <a:moveTo>
                  <a:pt x="754" y="3619"/>
                </a:moveTo>
                <a:cubicBezTo>
                  <a:pt x="1068" y="4016"/>
                  <a:pt x="1340" y="4435"/>
                  <a:pt x="1591" y="4895"/>
                </a:cubicBezTo>
                <a:cubicBezTo>
                  <a:pt x="1389" y="5083"/>
                  <a:pt x="1148" y="5210"/>
                  <a:pt x="894" y="5210"/>
                </a:cubicBezTo>
                <a:cubicBezTo>
                  <a:pt x="779" y="5210"/>
                  <a:pt x="662" y="5184"/>
                  <a:pt x="544" y="5125"/>
                </a:cubicBezTo>
                <a:cubicBezTo>
                  <a:pt x="607" y="4623"/>
                  <a:pt x="670" y="4121"/>
                  <a:pt x="754" y="3619"/>
                </a:cubicBezTo>
                <a:close/>
                <a:moveTo>
                  <a:pt x="8182" y="4581"/>
                </a:moveTo>
                <a:cubicBezTo>
                  <a:pt x="8367" y="4820"/>
                  <a:pt x="8687" y="4958"/>
                  <a:pt x="9002" y="4958"/>
                </a:cubicBezTo>
                <a:cubicBezTo>
                  <a:pt x="9185" y="4958"/>
                  <a:pt x="9367" y="4911"/>
                  <a:pt x="9521" y="4812"/>
                </a:cubicBezTo>
                <a:cubicBezTo>
                  <a:pt x="9604" y="5544"/>
                  <a:pt x="9646" y="6276"/>
                  <a:pt x="9709" y="6988"/>
                </a:cubicBezTo>
                <a:cubicBezTo>
                  <a:pt x="9709" y="6988"/>
                  <a:pt x="9709" y="7009"/>
                  <a:pt x="9709" y="7009"/>
                </a:cubicBezTo>
                <a:cubicBezTo>
                  <a:pt x="9583" y="7134"/>
                  <a:pt x="9500" y="7301"/>
                  <a:pt x="9291" y="7301"/>
                </a:cubicBezTo>
                <a:cubicBezTo>
                  <a:pt x="9102" y="7281"/>
                  <a:pt x="8977" y="7050"/>
                  <a:pt x="8977" y="6883"/>
                </a:cubicBezTo>
                <a:cubicBezTo>
                  <a:pt x="8977" y="6814"/>
                  <a:pt x="8934" y="6773"/>
                  <a:pt x="8883" y="6773"/>
                </a:cubicBezTo>
                <a:cubicBezTo>
                  <a:pt x="8873" y="6773"/>
                  <a:pt x="8862" y="6775"/>
                  <a:pt x="8851" y="6778"/>
                </a:cubicBezTo>
                <a:cubicBezTo>
                  <a:pt x="8851" y="6757"/>
                  <a:pt x="8830" y="6757"/>
                  <a:pt x="8809" y="6737"/>
                </a:cubicBezTo>
                <a:cubicBezTo>
                  <a:pt x="8790" y="6718"/>
                  <a:pt x="8763" y="6707"/>
                  <a:pt x="8735" y="6707"/>
                </a:cubicBezTo>
                <a:cubicBezTo>
                  <a:pt x="8701" y="6707"/>
                  <a:pt x="8665" y="6723"/>
                  <a:pt x="8642" y="6757"/>
                </a:cubicBezTo>
                <a:cubicBezTo>
                  <a:pt x="8600" y="6841"/>
                  <a:pt x="8600" y="6946"/>
                  <a:pt x="8558" y="7029"/>
                </a:cubicBezTo>
                <a:cubicBezTo>
                  <a:pt x="8516" y="7155"/>
                  <a:pt x="8412" y="7260"/>
                  <a:pt x="8307" y="7301"/>
                </a:cubicBezTo>
                <a:cubicBezTo>
                  <a:pt x="8271" y="7313"/>
                  <a:pt x="8235" y="7318"/>
                  <a:pt x="8199" y="7318"/>
                </a:cubicBezTo>
                <a:cubicBezTo>
                  <a:pt x="7972" y="7318"/>
                  <a:pt x="7781" y="7100"/>
                  <a:pt x="7763" y="6883"/>
                </a:cubicBezTo>
                <a:cubicBezTo>
                  <a:pt x="7742" y="6841"/>
                  <a:pt x="7721" y="6820"/>
                  <a:pt x="7700" y="6799"/>
                </a:cubicBezTo>
                <a:cubicBezTo>
                  <a:pt x="7679" y="6778"/>
                  <a:pt x="7679" y="6778"/>
                  <a:pt x="7679" y="6778"/>
                </a:cubicBezTo>
                <a:lnTo>
                  <a:pt x="7596" y="6778"/>
                </a:lnTo>
                <a:cubicBezTo>
                  <a:pt x="7575" y="6778"/>
                  <a:pt x="7554" y="6799"/>
                  <a:pt x="7533" y="6820"/>
                </a:cubicBezTo>
                <a:cubicBezTo>
                  <a:pt x="7428" y="6988"/>
                  <a:pt x="7366" y="7197"/>
                  <a:pt x="7135" y="7197"/>
                </a:cubicBezTo>
                <a:cubicBezTo>
                  <a:pt x="7010" y="7197"/>
                  <a:pt x="6905" y="7134"/>
                  <a:pt x="6842" y="7029"/>
                </a:cubicBezTo>
                <a:cubicBezTo>
                  <a:pt x="6842" y="7009"/>
                  <a:pt x="6842" y="6988"/>
                  <a:pt x="6842" y="6946"/>
                </a:cubicBezTo>
                <a:cubicBezTo>
                  <a:pt x="6863" y="6883"/>
                  <a:pt x="6822" y="6841"/>
                  <a:pt x="6801" y="6820"/>
                </a:cubicBezTo>
                <a:cubicBezTo>
                  <a:pt x="7303" y="6109"/>
                  <a:pt x="7742" y="5356"/>
                  <a:pt x="8182" y="4581"/>
                </a:cubicBezTo>
                <a:close/>
                <a:moveTo>
                  <a:pt x="1737" y="5188"/>
                </a:moveTo>
                <a:cubicBezTo>
                  <a:pt x="2135" y="5921"/>
                  <a:pt x="2469" y="6674"/>
                  <a:pt x="2846" y="7364"/>
                </a:cubicBezTo>
                <a:cubicBezTo>
                  <a:pt x="2792" y="7419"/>
                  <a:pt x="2722" y="7473"/>
                  <a:pt x="2622" y="7473"/>
                </a:cubicBezTo>
                <a:cubicBezTo>
                  <a:pt x="2607" y="7473"/>
                  <a:pt x="2591" y="7472"/>
                  <a:pt x="2574" y="7469"/>
                </a:cubicBezTo>
                <a:cubicBezTo>
                  <a:pt x="2448" y="7469"/>
                  <a:pt x="2344" y="7385"/>
                  <a:pt x="2281" y="7281"/>
                </a:cubicBezTo>
                <a:cubicBezTo>
                  <a:pt x="2260" y="7218"/>
                  <a:pt x="2260" y="7176"/>
                  <a:pt x="2239" y="7113"/>
                </a:cubicBezTo>
                <a:cubicBezTo>
                  <a:pt x="2221" y="7086"/>
                  <a:pt x="2183" y="7070"/>
                  <a:pt x="2144" y="7070"/>
                </a:cubicBezTo>
                <a:cubicBezTo>
                  <a:pt x="2093" y="7070"/>
                  <a:pt x="2042" y="7096"/>
                  <a:pt x="2030" y="7155"/>
                </a:cubicBezTo>
                <a:cubicBezTo>
                  <a:pt x="2009" y="7239"/>
                  <a:pt x="2009" y="7322"/>
                  <a:pt x="1967" y="7406"/>
                </a:cubicBezTo>
                <a:cubicBezTo>
                  <a:pt x="1946" y="7406"/>
                  <a:pt x="1946" y="7427"/>
                  <a:pt x="1946" y="7448"/>
                </a:cubicBezTo>
                <a:cubicBezTo>
                  <a:pt x="1904" y="7553"/>
                  <a:pt x="1842" y="7657"/>
                  <a:pt x="1695" y="7699"/>
                </a:cubicBezTo>
                <a:cubicBezTo>
                  <a:pt x="1650" y="7718"/>
                  <a:pt x="1603" y="7727"/>
                  <a:pt x="1557" y="7727"/>
                </a:cubicBezTo>
                <a:cubicBezTo>
                  <a:pt x="1351" y="7727"/>
                  <a:pt x="1157" y="7552"/>
                  <a:pt x="1088" y="7364"/>
                </a:cubicBezTo>
                <a:cubicBezTo>
                  <a:pt x="1069" y="7335"/>
                  <a:pt x="1032" y="7319"/>
                  <a:pt x="999" y="7319"/>
                </a:cubicBezTo>
                <a:cubicBezTo>
                  <a:pt x="962" y="7319"/>
                  <a:pt x="931" y="7340"/>
                  <a:pt x="942" y="7385"/>
                </a:cubicBezTo>
                <a:cubicBezTo>
                  <a:pt x="921" y="7406"/>
                  <a:pt x="921" y="7406"/>
                  <a:pt x="921" y="7406"/>
                </a:cubicBezTo>
                <a:cubicBezTo>
                  <a:pt x="879" y="7427"/>
                  <a:pt x="858" y="7469"/>
                  <a:pt x="858" y="7490"/>
                </a:cubicBezTo>
                <a:cubicBezTo>
                  <a:pt x="837" y="7511"/>
                  <a:pt x="837" y="7511"/>
                  <a:pt x="837" y="7532"/>
                </a:cubicBezTo>
                <a:cubicBezTo>
                  <a:pt x="816" y="7615"/>
                  <a:pt x="796" y="7678"/>
                  <a:pt x="712" y="7741"/>
                </a:cubicBezTo>
                <a:cubicBezTo>
                  <a:pt x="665" y="7768"/>
                  <a:pt x="615" y="7780"/>
                  <a:pt x="566" y="7780"/>
                </a:cubicBezTo>
                <a:cubicBezTo>
                  <a:pt x="464" y="7780"/>
                  <a:pt x="364" y="7728"/>
                  <a:pt x="293" y="7657"/>
                </a:cubicBezTo>
                <a:lnTo>
                  <a:pt x="272" y="7657"/>
                </a:lnTo>
                <a:cubicBezTo>
                  <a:pt x="377" y="6904"/>
                  <a:pt x="440" y="6151"/>
                  <a:pt x="524" y="5397"/>
                </a:cubicBezTo>
                <a:cubicBezTo>
                  <a:pt x="670" y="5467"/>
                  <a:pt x="837" y="5502"/>
                  <a:pt x="1003" y="5502"/>
                </a:cubicBezTo>
                <a:cubicBezTo>
                  <a:pt x="1286" y="5502"/>
                  <a:pt x="1566" y="5399"/>
                  <a:pt x="1737" y="5188"/>
                </a:cubicBezTo>
                <a:close/>
                <a:moveTo>
                  <a:pt x="15107" y="2447"/>
                </a:moveTo>
                <a:cubicBezTo>
                  <a:pt x="15233" y="3138"/>
                  <a:pt x="15505" y="3765"/>
                  <a:pt x="15589" y="4477"/>
                </a:cubicBezTo>
                <a:cubicBezTo>
                  <a:pt x="15735" y="5816"/>
                  <a:pt x="15170" y="7929"/>
                  <a:pt x="13559" y="8076"/>
                </a:cubicBezTo>
                <a:lnTo>
                  <a:pt x="13517" y="8076"/>
                </a:lnTo>
                <a:cubicBezTo>
                  <a:pt x="13207" y="7765"/>
                  <a:pt x="12753" y="7582"/>
                  <a:pt x="12309" y="7582"/>
                </a:cubicBezTo>
                <a:cubicBezTo>
                  <a:pt x="12244" y="7582"/>
                  <a:pt x="12179" y="7586"/>
                  <a:pt x="12115" y="7594"/>
                </a:cubicBezTo>
                <a:cubicBezTo>
                  <a:pt x="11697" y="6088"/>
                  <a:pt x="12115" y="4623"/>
                  <a:pt x="13433" y="3744"/>
                </a:cubicBezTo>
                <a:cubicBezTo>
                  <a:pt x="14082" y="3305"/>
                  <a:pt x="14710" y="3012"/>
                  <a:pt x="15107" y="2447"/>
                </a:cubicBezTo>
                <a:close/>
                <a:moveTo>
                  <a:pt x="16342" y="6569"/>
                </a:moveTo>
                <a:cubicBezTo>
                  <a:pt x="16342" y="7050"/>
                  <a:pt x="16321" y="7532"/>
                  <a:pt x="16237" y="8013"/>
                </a:cubicBezTo>
                <a:cubicBezTo>
                  <a:pt x="16115" y="8013"/>
                  <a:pt x="16022" y="8086"/>
                  <a:pt x="15910" y="8086"/>
                </a:cubicBezTo>
                <a:cubicBezTo>
                  <a:pt x="15887" y="8086"/>
                  <a:pt x="15864" y="8083"/>
                  <a:pt x="15840" y="8076"/>
                </a:cubicBezTo>
                <a:cubicBezTo>
                  <a:pt x="15693" y="8034"/>
                  <a:pt x="15589" y="7950"/>
                  <a:pt x="15484" y="7845"/>
                </a:cubicBezTo>
                <a:cubicBezTo>
                  <a:pt x="15505" y="7825"/>
                  <a:pt x="15484" y="7804"/>
                  <a:pt x="15484" y="7783"/>
                </a:cubicBezTo>
                <a:cubicBezTo>
                  <a:pt x="15463" y="7762"/>
                  <a:pt x="15442" y="7720"/>
                  <a:pt x="15400" y="7720"/>
                </a:cubicBezTo>
                <a:cubicBezTo>
                  <a:pt x="15735" y="7343"/>
                  <a:pt x="16049" y="6967"/>
                  <a:pt x="16342" y="6569"/>
                </a:cubicBezTo>
                <a:close/>
                <a:moveTo>
                  <a:pt x="14375" y="8180"/>
                </a:moveTo>
                <a:lnTo>
                  <a:pt x="14375" y="8180"/>
                </a:lnTo>
                <a:cubicBezTo>
                  <a:pt x="14228" y="8348"/>
                  <a:pt x="14082" y="8494"/>
                  <a:pt x="13936" y="8662"/>
                </a:cubicBezTo>
                <a:cubicBezTo>
                  <a:pt x="13684" y="8934"/>
                  <a:pt x="13496" y="9310"/>
                  <a:pt x="13350" y="9708"/>
                </a:cubicBezTo>
                <a:cubicBezTo>
                  <a:pt x="13412" y="9247"/>
                  <a:pt x="13496" y="8808"/>
                  <a:pt x="13559" y="8348"/>
                </a:cubicBezTo>
                <a:cubicBezTo>
                  <a:pt x="13599" y="8350"/>
                  <a:pt x="13638" y="8352"/>
                  <a:pt x="13676" y="8352"/>
                </a:cubicBezTo>
                <a:cubicBezTo>
                  <a:pt x="13941" y="8352"/>
                  <a:pt x="14174" y="8290"/>
                  <a:pt x="14375" y="8180"/>
                </a:cubicBezTo>
                <a:close/>
                <a:moveTo>
                  <a:pt x="15212" y="7908"/>
                </a:moveTo>
                <a:cubicBezTo>
                  <a:pt x="15358" y="8117"/>
                  <a:pt x="15547" y="8327"/>
                  <a:pt x="15798" y="8369"/>
                </a:cubicBezTo>
                <a:cubicBezTo>
                  <a:pt x="15850" y="8379"/>
                  <a:pt x="15918" y="8389"/>
                  <a:pt x="15989" y="8389"/>
                </a:cubicBezTo>
                <a:cubicBezTo>
                  <a:pt x="16059" y="8389"/>
                  <a:pt x="16133" y="8379"/>
                  <a:pt x="16195" y="8348"/>
                </a:cubicBezTo>
                <a:lnTo>
                  <a:pt x="16195" y="8348"/>
                </a:lnTo>
                <a:cubicBezTo>
                  <a:pt x="16112" y="8787"/>
                  <a:pt x="16028" y="9226"/>
                  <a:pt x="15923" y="9666"/>
                </a:cubicBezTo>
                <a:cubicBezTo>
                  <a:pt x="15902" y="9687"/>
                  <a:pt x="15902" y="9687"/>
                  <a:pt x="15923" y="9708"/>
                </a:cubicBezTo>
                <a:cubicBezTo>
                  <a:pt x="15835" y="9778"/>
                  <a:pt x="15732" y="9864"/>
                  <a:pt x="15627" y="9864"/>
                </a:cubicBezTo>
                <a:cubicBezTo>
                  <a:pt x="15607" y="9864"/>
                  <a:pt x="15587" y="9861"/>
                  <a:pt x="15568" y="9854"/>
                </a:cubicBezTo>
                <a:cubicBezTo>
                  <a:pt x="15505" y="9833"/>
                  <a:pt x="15442" y="9770"/>
                  <a:pt x="15421" y="9708"/>
                </a:cubicBezTo>
                <a:cubicBezTo>
                  <a:pt x="15442" y="9645"/>
                  <a:pt x="15442" y="9603"/>
                  <a:pt x="15442" y="9540"/>
                </a:cubicBezTo>
                <a:cubicBezTo>
                  <a:pt x="15442" y="9540"/>
                  <a:pt x="15463" y="9519"/>
                  <a:pt x="15463" y="9498"/>
                </a:cubicBezTo>
                <a:cubicBezTo>
                  <a:pt x="15514" y="9447"/>
                  <a:pt x="15468" y="9383"/>
                  <a:pt x="15416" y="9383"/>
                </a:cubicBezTo>
                <a:cubicBezTo>
                  <a:pt x="15403" y="9383"/>
                  <a:pt x="15391" y="9386"/>
                  <a:pt x="15379" y="9394"/>
                </a:cubicBezTo>
                <a:lnTo>
                  <a:pt x="15358" y="9394"/>
                </a:lnTo>
                <a:cubicBezTo>
                  <a:pt x="15347" y="9382"/>
                  <a:pt x="15330" y="9377"/>
                  <a:pt x="15312" y="9377"/>
                </a:cubicBezTo>
                <a:cubicBezTo>
                  <a:pt x="15265" y="9377"/>
                  <a:pt x="15206" y="9411"/>
                  <a:pt x="15191" y="9457"/>
                </a:cubicBezTo>
                <a:cubicBezTo>
                  <a:pt x="15170" y="9582"/>
                  <a:pt x="15149" y="9666"/>
                  <a:pt x="15045" y="9750"/>
                </a:cubicBezTo>
                <a:cubicBezTo>
                  <a:pt x="14996" y="9786"/>
                  <a:pt x="14940" y="9808"/>
                  <a:pt x="14886" y="9808"/>
                </a:cubicBezTo>
                <a:cubicBezTo>
                  <a:pt x="14846" y="9808"/>
                  <a:pt x="14808" y="9797"/>
                  <a:pt x="14772" y="9770"/>
                </a:cubicBezTo>
                <a:cubicBezTo>
                  <a:pt x="14710" y="9729"/>
                  <a:pt x="14689" y="9666"/>
                  <a:pt x="14689" y="9582"/>
                </a:cubicBezTo>
                <a:cubicBezTo>
                  <a:pt x="14772" y="9498"/>
                  <a:pt x="14835" y="9394"/>
                  <a:pt x="14835" y="9289"/>
                </a:cubicBezTo>
                <a:cubicBezTo>
                  <a:pt x="14877" y="9268"/>
                  <a:pt x="14856" y="9206"/>
                  <a:pt x="14814" y="9185"/>
                </a:cubicBezTo>
                <a:cubicBezTo>
                  <a:pt x="14814" y="9143"/>
                  <a:pt x="14793" y="9101"/>
                  <a:pt x="14752" y="9059"/>
                </a:cubicBezTo>
                <a:cubicBezTo>
                  <a:pt x="14737" y="9044"/>
                  <a:pt x="14714" y="9037"/>
                  <a:pt x="14690" y="9037"/>
                </a:cubicBezTo>
                <a:cubicBezTo>
                  <a:pt x="14646" y="9037"/>
                  <a:pt x="14598" y="9060"/>
                  <a:pt x="14584" y="9101"/>
                </a:cubicBezTo>
                <a:cubicBezTo>
                  <a:pt x="14584" y="9164"/>
                  <a:pt x="14563" y="9226"/>
                  <a:pt x="14563" y="9268"/>
                </a:cubicBezTo>
                <a:cubicBezTo>
                  <a:pt x="14500" y="9310"/>
                  <a:pt x="14480" y="9373"/>
                  <a:pt x="14438" y="9457"/>
                </a:cubicBezTo>
                <a:cubicBezTo>
                  <a:pt x="14407" y="9487"/>
                  <a:pt x="14354" y="9507"/>
                  <a:pt x="14303" y="9507"/>
                </a:cubicBezTo>
                <a:cubicBezTo>
                  <a:pt x="14285" y="9507"/>
                  <a:pt x="14266" y="9504"/>
                  <a:pt x="14249" y="9498"/>
                </a:cubicBezTo>
                <a:cubicBezTo>
                  <a:pt x="14103" y="9478"/>
                  <a:pt x="14040" y="9352"/>
                  <a:pt x="14019" y="9226"/>
                </a:cubicBezTo>
                <a:cubicBezTo>
                  <a:pt x="14228" y="8913"/>
                  <a:pt x="14459" y="8620"/>
                  <a:pt x="14752" y="8348"/>
                </a:cubicBezTo>
                <a:cubicBezTo>
                  <a:pt x="14898" y="8222"/>
                  <a:pt x="15065" y="8076"/>
                  <a:pt x="15212" y="7908"/>
                </a:cubicBezTo>
                <a:close/>
                <a:moveTo>
                  <a:pt x="5399" y="690"/>
                </a:moveTo>
                <a:cubicBezTo>
                  <a:pt x="6466" y="2489"/>
                  <a:pt x="6612" y="4560"/>
                  <a:pt x="5922" y="6548"/>
                </a:cubicBezTo>
                <a:cubicBezTo>
                  <a:pt x="5861" y="6530"/>
                  <a:pt x="5800" y="6521"/>
                  <a:pt x="5740" y="6521"/>
                </a:cubicBezTo>
                <a:cubicBezTo>
                  <a:pt x="5594" y="6521"/>
                  <a:pt x="5455" y="6576"/>
                  <a:pt x="5336" y="6695"/>
                </a:cubicBezTo>
                <a:cubicBezTo>
                  <a:pt x="5240" y="6806"/>
                  <a:pt x="5339" y="6954"/>
                  <a:pt x="5446" y="6954"/>
                </a:cubicBezTo>
                <a:cubicBezTo>
                  <a:pt x="5480" y="6954"/>
                  <a:pt x="5515" y="6939"/>
                  <a:pt x="5545" y="6904"/>
                </a:cubicBezTo>
                <a:cubicBezTo>
                  <a:pt x="5616" y="6833"/>
                  <a:pt x="5685" y="6803"/>
                  <a:pt x="5749" y="6803"/>
                </a:cubicBezTo>
                <a:cubicBezTo>
                  <a:pt x="5987" y="6803"/>
                  <a:pt x="6170" y="7208"/>
                  <a:pt x="6236" y="7406"/>
                </a:cubicBezTo>
                <a:cubicBezTo>
                  <a:pt x="6278" y="7594"/>
                  <a:pt x="6340" y="7762"/>
                  <a:pt x="6424" y="7929"/>
                </a:cubicBezTo>
                <a:cubicBezTo>
                  <a:pt x="6340" y="9164"/>
                  <a:pt x="6236" y="10419"/>
                  <a:pt x="6152" y="11675"/>
                </a:cubicBezTo>
                <a:cubicBezTo>
                  <a:pt x="5880" y="11772"/>
                  <a:pt x="5608" y="11819"/>
                  <a:pt x="5338" y="11819"/>
                </a:cubicBezTo>
                <a:cubicBezTo>
                  <a:pt x="5027" y="11819"/>
                  <a:pt x="4718" y="11756"/>
                  <a:pt x="4415" y="11633"/>
                </a:cubicBezTo>
                <a:cubicBezTo>
                  <a:pt x="4645" y="9770"/>
                  <a:pt x="5148" y="7218"/>
                  <a:pt x="5252" y="6841"/>
                </a:cubicBezTo>
                <a:cubicBezTo>
                  <a:pt x="5273" y="6820"/>
                  <a:pt x="5273" y="6778"/>
                  <a:pt x="5252" y="6757"/>
                </a:cubicBezTo>
                <a:cubicBezTo>
                  <a:pt x="5294" y="6716"/>
                  <a:pt x="5294" y="6653"/>
                  <a:pt x="5231" y="6611"/>
                </a:cubicBezTo>
                <a:cubicBezTo>
                  <a:pt x="3746" y="5607"/>
                  <a:pt x="3871" y="4247"/>
                  <a:pt x="4687" y="2845"/>
                </a:cubicBezTo>
                <a:cubicBezTo>
                  <a:pt x="5064" y="2154"/>
                  <a:pt x="5315" y="1443"/>
                  <a:pt x="5399" y="690"/>
                </a:cubicBezTo>
                <a:close/>
                <a:moveTo>
                  <a:pt x="12011" y="7762"/>
                </a:moveTo>
                <a:cubicBezTo>
                  <a:pt x="12032" y="7804"/>
                  <a:pt x="12052" y="7825"/>
                  <a:pt x="12094" y="7825"/>
                </a:cubicBezTo>
                <a:cubicBezTo>
                  <a:pt x="12555" y="7866"/>
                  <a:pt x="12931" y="7992"/>
                  <a:pt x="13287" y="8306"/>
                </a:cubicBezTo>
                <a:lnTo>
                  <a:pt x="13308" y="8306"/>
                </a:lnTo>
                <a:cubicBezTo>
                  <a:pt x="13078" y="9561"/>
                  <a:pt x="12806" y="10817"/>
                  <a:pt x="12534" y="12072"/>
                </a:cubicBezTo>
                <a:cubicBezTo>
                  <a:pt x="12473" y="12069"/>
                  <a:pt x="12414" y="12067"/>
                  <a:pt x="12355" y="12067"/>
                </a:cubicBezTo>
                <a:cubicBezTo>
                  <a:pt x="12207" y="12067"/>
                  <a:pt x="12063" y="12075"/>
                  <a:pt x="11918" y="12075"/>
                </a:cubicBezTo>
                <a:cubicBezTo>
                  <a:pt x="11764" y="12075"/>
                  <a:pt x="11609" y="12066"/>
                  <a:pt x="11446" y="12030"/>
                </a:cubicBezTo>
                <a:cubicBezTo>
                  <a:pt x="11153" y="11947"/>
                  <a:pt x="10902" y="11779"/>
                  <a:pt x="10609" y="11675"/>
                </a:cubicBezTo>
                <a:cubicBezTo>
                  <a:pt x="11006" y="10377"/>
                  <a:pt x="11467" y="9059"/>
                  <a:pt x="12011" y="7762"/>
                </a:cubicBezTo>
                <a:close/>
                <a:moveTo>
                  <a:pt x="13852" y="9498"/>
                </a:moveTo>
                <a:cubicBezTo>
                  <a:pt x="13936" y="9624"/>
                  <a:pt x="14061" y="9750"/>
                  <a:pt x="14228" y="9770"/>
                </a:cubicBezTo>
                <a:cubicBezTo>
                  <a:pt x="14291" y="9770"/>
                  <a:pt x="14354" y="9770"/>
                  <a:pt x="14417" y="9750"/>
                </a:cubicBezTo>
                <a:lnTo>
                  <a:pt x="14417" y="9750"/>
                </a:lnTo>
                <a:cubicBezTo>
                  <a:pt x="13873" y="10775"/>
                  <a:pt x="13329" y="11800"/>
                  <a:pt x="12764" y="12825"/>
                </a:cubicBezTo>
                <a:cubicBezTo>
                  <a:pt x="12889" y="12219"/>
                  <a:pt x="13015" y="11633"/>
                  <a:pt x="13120" y="11026"/>
                </a:cubicBezTo>
                <a:cubicBezTo>
                  <a:pt x="13371" y="10482"/>
                  <a:pt x="13580" y="9980"/>
                  <a:pt x="13852" y="9498"/>
                </a:cubicBezTo>
                <a:close/>
                <a:moveTo>
                  <a:pt x="900" y="7866"/>
                </a:moveTo>
                <a:cubicBezTo>
                  <a:pt x="1444" y="11193"/>
                  <a:pt x="2239" y="14478"/>
                  <a:pt x="2846" y="17784"/>
                </a:cubicBezTo>
                <a:cubicBezTo>
                  <a:pt x="2490" y="17659"/>
                  <a:pt x="2197" y="17449"/>
                  <a:pt x="2072" y="17115"/>
                </a:cubicBezTo>
                <a:cubicBezTo>
                  <a:pt x="2051" y="17115"/>
                  <a:pt x="2051" y="17094"/>
                  <a:pt x="2030" y="17094"/>
                </a:cubicBezTo>
                <a:cubicBezTo>
                  <a:pt x="1612" y="14039"/>
                  <a:pt x="1068" y="10921"/>
                  <a:pt x="335" y="7929"/>
                </a:cubicBezTo>
                <a:lnTo>
                  <a:pt x="335" y="7929"/>
                </a:lnTo>
                <a:cubicBezTo>
                  <a:pt x="408" y="7966"/>
                  <a:pt x="495" y="7988"/>
                  <a:pt x="584" y="7988"/>
                </a:cubicBezTo>
                <a:cubicBezTo>
                  <a:pt x="648" y="7988"/>
                  <a:pt x="713" y="7976"/>
                  <a:pt x="775" y="7950"/>
                </a:cubicBezTo>
                <a:cubicBezTo>
                  <a:pt x="816" y="7929"/>
                  <a:pt x="858" y="7908"/>
                  <a:pt x="900" y="7866"/>
                </a:cubicBezTo>
                <a:close/>
                <a:moveTo>
                  <a:pt x="15379" y="10063"/>
                </a:moveTo>
                <a:cubicBezTo>
                  <a:pt x="15463" y="10119"/>
                  <a:pt x="15556" y="10147"/>
                  <a:pt x="15652" y="10147"/>
                </a:cubicBezTo>
                <a:cubicBezTo>
                  <a:pt x="15700" y="10147"/>
                  <a:pt x="15749" y="10140"/>
                  <a:pt x="15798" y="10126"/>
                </a:cubicBezTo>
                <a:lnTo>
                  <a:pt x="15798" y="10126"/>
                </a:lnTo>
                <a:cubicBezTo>
                  <a:pt x="14835" y="12365"/>
                  <a:pt x="13956" y="14688"/>
                  <a:pt x="13287" y="17010"/>
                </a:cubicBezTo>
                <a:cubicBezTo>
                  <a:pt x="13203" y="17031"/>
                  <a:pt x="13140" y="17094"/>
                  <a:pt x="13120" y="17198"/>
                </a:cubicBezTo>
                <a:cubicBezTo>
                  <a:pt x="13120" y="17659"/>
                  <a:pt x="12492" y="17910"/>
                  <a:pt x="11843" y="18035"/>
                </a:cubicBezTo>
                <a:cubicBezTo>
                  <a:pt x="12994" y="15357"/>
                  <a:pt x="14103" y="12700"/>
                  <a:pt x="15358" y="10063"/>
                </a:cubicBezTo>
                <a:close/>
                <a:moveTo>
                  <a:pt x="1047" y="7678"/>
                </a:moveTo>
                <a:cubicBezTo>
                  <a:pt x="1156" y="7879"/>
                  <a:pt x="1377" y="8000"/>
                  <a:pt x="1612" y="8000"/>
                </a:cubicBezTo>
                <a:cubicBezTo>
                  <a:pt x="1646" y="8000"/>
                  <a:pt x="1681" y="7997"/>
                  <a:pt x="1716" y="7992"/>
                </a:cubicBezTo>
                <a:cubicBezTo>
                  <a:pt x="1884" y="7971"/>
                  <a:pt x="2030" y="7866"/>
                  <a:pt x="2135" y="7741"/>
                </a:cubicBezTo>
                <a:cubicBezTo>
                  <a:pt x="2344" y="8327"/>
                  <a:pt x="2428" y="9687"/>
                  <a:pt x="2469" y="9917"/>
                </a:cubicBezTo>
                <a:cubicBezTo>
                  <a:pt x="2637" y="10817"/>
                  <a:pt x="2804" y="11716"/>
                  <a:pt x="2972" y="12616"/>
                </a:cubicBezTo>
                <a:cubicBezTo>
                  <a:pt x="3306" y="14415"/>
                  <a:pt x="3620" y="16236"/>
                  <a:pt x="3976" y="18014"/>
                </a:cubicBezTo>
                <a:cubicBezTo>
                  <a:pt x="3976" y="18035"/>
                  <a:pt x="3976" y="18035"/>
                  <a:pt x="3997" y="18056"/>
                </a:cubicBezTo>
                <a:cubicBezTo>
                  <a:pt x="3704" y="18014"/>
                  <a:pt x="3411" y="17973"/>
                  <a:pt x="3118" y="17889"/>
                </a:cubicBezTo>
                <a:cubicBezTo>
                  <a:pt x="2574" y="14499"/>
                  <a:pt x="2009" y="10984"/>
                  <a:pt x="1026" y="7699"/>
                </a:cubicBezTo>
                <a:cubicBezTo>
                  <a:pt x="1026" y="7699"/>
                  <a:pt x="1026" y="7678"/>
                  <a:pt x="1047" y="7678"/>
                </a:cubicBezTo>
                <a:close/>
                <a:moveTo>
                  <a:pt x="14500" y="9917"/>
                </a:moveTo>
                <a:cubicBezTo>
                  <a:pt x="14542" y="9959"/>
                  <a:pt x="14563" y="9980"/>
                  <a:pt x="14605" y="10022"/>
                </a:cubicBezTo>
                <a:cubicBezTo>
                  <a:pt x="14679" y="10071"/>
                  <a:pt x="14770" y="10095"/>
                  <a:pt x="14863" y="10095"/>
                </a:cubicBezTo>
                <a:cubicBezTo>
                  <a:pt x="15005" y="10095"/>
                  <a:pt x="15152" y="10039"/>
                  <a:pt x="15254" y="9938"/>
                </a:cubicBezTo>
                <a:cubicBezTo>
                  <a:pt x="15275" y="9959"/>
                  <a:pt x="15275" y="9959"/>
                  <a:pt x="15275" y="9959"/>
                </a:cubicBezTo>
                <a:cubicBezTo>
                  <a:pt x="13768" y="12449"/>
                  <a:pt x="12450" y="15232"/>
                  <a:pt x="11613" y="18014"/>
                </a:cubicBezTo>
                <a:cubicBezTo>
                  <a:pt x="11613" y="18035"/>
                  <a:pt x="11613" y="18056"/>
                  <a:pt x="11613" y="18077"/>
                </a:cubicBezTo>
                <a:cubicBezTo>
                  <a:pt x="11508" y="18098"/>
                  <a:pt x="11404" y="18098"/>
                  <a:pt x="11320" y="18119"/>
                </a:cubicBezTo>
                <a:cubicBezTo>
                  <a:pt x="11822" y="16654"/>
                  <a:pt x="12241" y="15127"/>
                  <a:pt x="12576" y="13599"/>
                </a:cubicBezTo>
                <a:cubicBezTo>
                  <a:pt x="13329" y="12428"/>
                  <a:pt x="13977" y="11193"/>
                  <a:pt x="14500" y="9917"/>
                </a:cubicBezTo>
                <a:close/>
                <a:moveTo>
                  <a:pt x="2239" y="7573"/>
                </a:moveTo>
                <a:cubicBezTo>
                  <a:pt x="2302" y="7636"/>
                  <a:pt x="2386" y="7699"/>
                  <a:pt x="2511" y="7720"/>
                </a:cubicBezTo>
                <a:cubicBezTo>
                  <a:pt x="2556" y="7735"/>
                  <a:pt x="2605" y="7742"/>
                  <a:pt x="2657" y="7742"/>
                </a:cubicBezTo>
                <a:cubicBezTo>
                  <a:pt x="2750" y="7742"/>
                  <a:pt x="2849" y="7719"/>
                  <a:pt x="2930" y="7678"/>
                </a:cubicBezTo>
                <a:cubicBezTo>
                  <a:pt x="3537" y="11172"/>
                  <a:pt x="4081" y="14708"/>
                  <a:pt x="4917" y="18161"/>
                </a:cubicBezTo>
                <a:cubicBezTo>
                  <a:pt x="4897" y="18140"/>
                  <a:pt x="4876" y="18140"/>
                  <a:pt x="4834" y="18140"/>
                </a:cubicBezTo>
                <a:cubicBezTo>
                  <a:pt x="4666" y="18119"/>
                  <a:pt x="4436" y="18098"/>
                  <a:pt x="4185" y="18077"/>
                </a:cubicBezTo>
                <a:cubicBezTo>
                  <a:pt x="4227" y="18035"/>
                  <a:pt x="4248" y="17993"/>
                  <a:pt x="4227" y="17952"/>
                </a:cubicBezTo>
                <a:cubicBezTo>
                  <a:pt x="3913" y="16068"/>
                  <a:pt x="3537" y="14206"/>
                  <a:pt x="3202" y="12344"/>
                </a:cubicBezTo>
                <a:cubicBezTo>
                  <a:pt x="3034" y="11444"/>
                  <a:pt x="2867" y="10545"/>
                  <a:pt x="2679" y="9645"/>
                </a:cubicBezTo>
                <a:cubicBezTo>
                  <a:pt x="2574" y="9059"/>
                  <a:pt x="2532" y="8138"/>
                  <a:pt x="2218" y="7573"/>
                </a:cubicBezTo>
                <a:close/>
                <a:moveTo>
                  <a:pt x="4373" y="11884"/>
                </a:moveTo>
                <a:cubicBezTo>
                  <a:pt x="4695" y="12044"/>
                  <a:pt x="5046" y="12125"/>
                  <a:pt x="5400" y="12125"/>
                </a:cubicBezTo>
                <a:cubicBezTo>
                  <a:pt x="5645" y="12125"/>
                  <a:pt x="5891" y="12086"/>
                  <a:pt x="6131" y="12009"/>
                </a:cubicBezTo>
                <a:lnTo>
                  <a:pt x="6131" y="12009"/>
                </a:lnTo>
                <a:cubicBezTo>
                  <a:pt x="5985" y="14102"/>
                  <a:pt x="5901" y="16194"/>
                  <a:pt x="5943" y="18265"/>
                </a:cubicBezTo>
                <a:cubicBezTo>
                  <a:pt x="5671" y="18245"/>
                  <a:pt x="5399" y="18203"/>
                  <a:pt x="5127" y="18182"/>
                </a:cubicBezTo>
                <a:cubicBezTo>
                  <a:pt x="4938" y="16717"/>
                  <a:pt x="4708" y="15232"/>
                  <a:pt x="4436" y="13767"/>
                </a:cubicBezTo>
                <a:cubicBezTo>
                  <a:pt x="4520" y="13746"/>
                  <a:pt x="4499" y="13641"/>
                  <a:pt x="4415" y="13620"/>
                </a:cubicBezTo>
                <a:cubicBezTo>
                  <a:pt x="4373" y="13411"/>
                  <a:pt x="4332" y="13181"/>
                  <a:pt x="4290" y="12972"/>
                </a:cubicBezTo>
                <a:cubicBezTo>
                  <a:pt x="4290" y="12679"/>
                  <a:pt x="4332" y="12302"/>
                  <a:pt x="4373" y="11884"/>
                </a:cubicBezTo>
                <a:close/>
                <a:moveTo>
                  <a:pt x="7575" y="7322"/>
                </a:moveTo>
                <a:cubicBezTo>
                  <a:pt x="7073" y="10942"/>
                  <a:pt x="6926" y="14667"/>
                  <a:pt x="6654" y="18307"/>
                </a:cubicBezTo>
                <a:cubicBezTo>
                  <a:pt x="6508" y="18307"/>
                  <a:pt x="6361" y="18286"/>
                  <a:pt x="6215" y="18286"/>
                </a:cubicBezTo>
                <a:cubicBezTo>
                  <a:pt x="6612" y="14688"/>
                  <a:pt x="6654" y="11005"/>
                  <a:pt x="6822" y="7385"/>
                </a:cubicBezTo>
                <a:cubicBezTo>
                  <a:pt x="6905" y="7448"/>
                  <a:pt x="7010" y="7469"/>
                  <a:pt x="7114" y="7490"/>
                </a:cubicBezTo>
                <a:cubicBezTo>
                  <a:pt x="7261" y="7490"/>
                  <a:pt x="7428" y="7427"/>
                  <a:pt x="7575" y="7322"/>
                </a:cubicBezTo>
                <a:close/>
                <a:moveTo>
                  <a:pt x="10546" y="11905"/>
                </a:moveTo>
                <a:cubicBezTo>
                  <a:pt x="10867" y="12242"/>
                  <a:pt x="11484" y="12443"/>
                  <a:pt x="12009" y="12443"/>
                </a:cubicBezTo>
                <a:cubicBezTo>
                  <a:pt x="12168" y="12443"/>
                  <a:pt x="12318" y="12425"/>
                  <a:pt x="12450" y="12386"/>
                </a:cubicBezTo>
                <a:lnTo>
                  <a:pt x="12450" y="12386"/>
                </a:lnTo>
                <a:cubicBezTo>
                  <a:pt x="12032" y="14290"/>
                  <a:pt x="11592" y="16173"/>
                  <a:pt x="11153" y="18077"/>
                </a:cubicBezTo>
                <a:cubicBezTo>
                  <a:pt x="11153" y="18098"/>
                  <a:pt x="11153" y="18119"/>
                  <a:pt x="11174" y="18140"/>
                </a:cubicBezTo>
                <a:cubicBezTo>
                  <a:pt x="10755" y="18182"/>
                  <a:pt x="10379" y="18203"/>
                  <a:pt x="10232" y="18224"/>
                </a:cubicBezTo>
                <a:cubicBezTo>
                  <a:pt x="9876" y="18265"/>
                  <a:pt x="9500" y="18286"/>
                  <a:pt x="9144" y="18307"/>
                </a:cubicBezTo>
                <a:cubicBezTo>
                  <a:pt x="9500" y="16110"/>
                  <a:pt x="9939" y="13976"/>
                  <a:pt x="10546" y="11905"/>
                </a:cubicBezTo>
                <a:close/>
                <a:moveTo>
                  <a:pt x="7742" y="7427"/>
                </a:moveTo>
                <a:cubicBezTo>
                  <a:pt x="7855" y="7559"/>
                  <a:pt x="8035" y="7639"/>
                  <a:pt x="8222" y="7639"/>
                </a:cubicBezTo>
                <a:cubicBezTo>
                  <a:pt x="8243" y="7639"/>
                  <a:pt x="8265" y="7638"/>
                  <a:pt x="8286" y="7636"/>
                </a:cubicBezTo>
                <a:cubicBezTo>
                  <a:pt x="8412" y="7615"/>
                  <a:pt x="8516" y="7573"/>
                  <a:pt x="8600" y="7511"/>
                </a:cubicBezTo>
                <a:lnTo>
                  <a:pt x="8600" y="7511"/>
                </a:lnTo>
                <a:cubicBezTo>
                  <a:pt x="8098" y="11068"/>
                  <a:pt x="7763" y="14750"/>
                  <a:pt x="7617" y="18349"/>
                </a:cubicBezTo>
                <a:lnTo>
                  <a:pt x="7512" y="18349"/>
                </a:lnTo>
                <a:cubicBezTo>
                  <a:pt x="7324" y="18349"/>
                  <a:pt x="7114" y="18328"/>
                  <a:pt x="6926" y="18328"/>
                </a:cubicBezTo>
                <a:cubicBezTo>
                  <a:pt x="7240" y="14708"/>
                  <a:pt x="7658" y="11047"/>
                  <a:pt x="7742" y="7427"/>
                </a:cubicBezTo>
                <a:close/>
                <a:moveTo>
                  <a:pt x="8809" y="7322"/>
                </a:moveTo>
                <a:cubicBezTo>
                  <a:pt x="8893" y="7469"/>
                  <a:pt x="9019" y="7573"/>
                  <a:pt x="9207" y="7615"/>
                </a:cubicBezTo>
                <a:cubicBezTo>
                  <a:pt x="9246" y="7627"/>
                  <a:pt x="9290" y="7632"/>
                  <a:pt x="9336" y="7632"/>
                </a:cubicBezTo>
                <a:cubicBezTo>
                  <a:pt x="9461" y="7632"/>
                  <a:pt x="9602" y="7593"/>
                  <a:pt x="9709" y="7532"/>
                </a:cubicBezTo>
                <a:lnTo>
                  <a:pt x="9709" y="7532"/>
                </a:lnTo>
                <a:cubicBezTo>
                  <a:pt x="9416" y="9206"/>
                  <a:pt x="9374" y="10963"/>
                  <a:pt x="9228" y="12658"/>
                </a:cubicBezTo>
                <a:cubicBezTo>
                  <a:pt x="9060" y="14541"/>
                  <a:pt x="8893" y="16424"/>
                  <a:pt x="8788" y="18328"/>
                </a:cubicBezTo>
                <a:cubicBezTo>
                  <a:pt x="8495" y="18349"/>
                  <a:pt x="8202" y="18349"/>
                  <a:pt x="7910" y="18349"/>
                </a:cubicBezTo>
                <a:cubicBezTo>
                  <a:pt x="8265" y="14688"/>
                  <a:pt x="8579" y="10984"/>
                  <a:pt x="8809" y="7322"/>
                </a:cubicBezTo>
                <a:close/>
                <a:moveTo>
                  <a:pt x="1653" y="16340"/>
                </a:moveTo>
                <a:cubicBezTo>
                  <a:pt x="1716" y="16592"/>
                  <a:pt x="1779" y="16864"/>
                  <a:pt x="1842" y="17115"/>
                </a:cubicBezTo>
                <a:cubicBezTo>
                  <a:pt x="1821" y="17136"/>
                  <a:pt x="1800" y="17177"/>
                  <a:pt x="1821" y="17219"/>
                </a:cubicBezTo>
                <a:cubicBezTo>
                  <a:pt x="2051" y="18014"/>
                  <a:pt x="2804" y="18161"/>
                  <a:pt x="3537" y="18307"/>
                </a:cubicBezTo>
                <a:cubicBezTo>
                  <a:pt x="4980" y="18600"/>
                  <a:pt x="6466" y="18726"/>
                  <a:pt x="7930" y="18726"/>
                </a:cubicBezTo>
                <a:cubicBezTo>
                  <a:pt x="9332" y="18726"/>
                  <a:pt x="10755" y="18600"/>
                  <a:pt x="12136" y="18328"/>
                </a:cubicBezTo>
                <a:cubicBezTo>
                  <a:pt x="12785" y="18182"/>
                  <a:pt x="13496" y="17973"/>
                  <a:pt x="13496" y="17198"/>
                </a:cubicBezTo>
                <a:cubicBezTo>
                  <a:pt x="13601" y="16947"/>
                  <a:pt x="13705" y="16696"/>
                  <a:pt x="13810" y="16424"/>
                </a:cubicBezTo>
                <a:cubicBezTo>
                  <a:pt x="13852" y="16445"/>
                  <a:pt x="13915" y="16487"/>
                  <a:pt x="13956" y="16529"/>
                </a:cubicBezTo>
                <a:cubicBezTo>
                  <a:pt x="13998" y="16550"/>
                  <a:pt x="14040" y="16592"/>
                  <a:pt x="14061" y="16612"/>
                </a:cubicBezTo>
                <a:cubicBezTo>
                  <a:pt x="14061" y="16633"/>
                  <a:pt x="14061" y="16633"/>
                  <a:pt x="14061" y="16633"/>
                </a:cubicBezTo>
                <a:cubicBezTo>
                  <a:pt x="13538" y="19249"/>
                  <a:pt x="13559" y="22032"/>
                  <a:pt x="13350" y="24689"/>
                </a:cubicBezTo>
                <a:cubicBezTo>
                  <a:pt x="13140" y="27451"/>
                  <a:pt x="12910" y="30213"/>
                  <a:pt x="12722" y="32975"/>
                </a:cubicBezTo>
                <a:cubicBezTo>
                  <a:pt x="12701" y="32975"/>
                  <a:pt x="12659" y="32996"/>
                  <a:pt x="12638" y="33017"/>
                </a:cubicBezTo>
                <a:cubicBezTo>
                  <a:pt x="10995" y="34015"/>
                  <a:pt x="9204" y="34485"/>
                  <a:pt x="7402" y="34485"/>
                </a:cubicBezTo>
                <a:cubicBezTo>
                  <a:pt x="5693" y="34485"/>
                  <a:pt x="3974" y="34062"/>
                  <a:pt x="2365" y="33268"/>
                </a:cubicBezTo>
                <a:cubicBezTo>
                  <a:pt x="2386" y="33247"/>
                  <a:pt x="2386" y="33247"/>
                  <a:pt x="2386" y="33205"/>
                </a:cubicBezTo>
                <a:cubicBezTo>
                  <a:pt x="2072" y="27848"/>
                  <a:pt x="1988" y="22387"/>
                  <a:pt x="1381" y="17031"/>
                </a:cubicBezTo>
                <a:cubicBezTo>
                  <a:pt x="1360" y="16968"/>
                  <a:pt x="1340" y="16926"/>
                  <a:pt x="1298" y="16905"/>
                </a:cubicBezTo>
                <a:cubicBezTo>
                  <a:pt x="1340" y="16675"/>
                  <a:pt x="1465" y="16466"/>
                  <a:pt x="1653" y="16340"/>
                </a:cubicBezTo>
                <a:close/>
                <a:moveTo>
                  <a:pt x="5268" y="1"/>
                </a:moveTo>
                <a:cubicBezTo>
                  <a:pt x="5181" y="1"/>
                  <a:pt x="5098" y="64"/>
                  <a:pt x="5085" y="167"/>
                </a:cubicBezTo>
                <a:cubicBezTo>
                  <a:pt x="5043" y="1213"/>
                  <a:pt x="4708" y="2029"/>
                  <a:pt x="4185" y="2949"/>
                </a:cubicBezTo>
                <a:cubicBezTo>
                  <a:pt x="3892" y="3472"/>
                  <a:pt x="3641" y="3975"/>
                  <a:pt x="3662" y="4602"/>
                </a:cubicBezTo>
                <a:cubicBezTo>
                  <a:pt x="3683" y="5523"/>
                  <a:pt x="4206" y="6339"/>
                  <a:pt x="5022" y="6716"/>
                </a:cubicBezTo>
                <a:cubicBezTo>
                  <a:pt x="5022" y="6737"/>
                  <a:pt x="5001" y="6757"/>
                  <a:pt x="5001" y="6778"/>
                </a:cubicBezTo>
                <a:cubicBezTo>
                  <a:pt x="4625" y="8013"/>
                  <a:pt x="4353" y="9268"/>
                  <a:pt x="4206" y="10566"/>
                </a:cubicBezTo>
                <a:cubicBezTo>
                  <a:pt x="4164" y="11068"/>
                  <a:pt x="4122" y="11570"/>
                  <a:pt x="4122" y="12093"/>
                </a:cubicBezTo>
                <a:cubicBezTo>
                  <a:pt x="3809" y="10482"/>
                  <a:pt x="3474" y="8871"/>
                  <a:pt x="3160" y="7281"/>
                </a:cubicBezTo>
                <a:cubicBezTo>
                  <a:pt x="3160" y="7260"/>
                  <a:pt x="3160" y="7260"/>
                  <a:pt x="3139" y="7239"/>
                </a:cubicBezTo>
                <a:cubicBezTo>
                  <a:pt x="3139" y="7239"/>
                  <a:pt x="3139" y="7218"/>
                  <a:pt x="3139" y="7218"/>
                </a:cubicBezTo>
                <a:cubicBezTo>
                  <a:pt x="2428" y="5858"/>
                  <a:pt x="1800" y="4268"/>
                  <a:pt x="775" y="3117"/>
                </a:cubicBezTo>
                <a:cubicBezTo>
                  <a:pt x="745" y="3087"/>
                  <a:pt x="705" y="3073"/>
                  <a:pt x="664" y="3073"/>
                </a:cubicBezTo>
                <a:cubicBezTo>
                  <a:pt x="591" y="3073"/>
                  <a:pt x="516" y="3119"/>
                  <a:pt x="503" y="3200"/>
                </a:cubicBezTo>
                <a:cubicBezTo>
                  <a:pt x="231" y="4707"/>
                  <a:pt x="0" y="6213"/>
                  <a:pt x="84" y="7762"/>
                </a:cubicBezTo>
                <a:cubicBezTo>
                  <a:pt x="84" y="7762"/>
                  <a:pt x="84" y="7783"/>
                  <a:pt x="105" y="7804"/>
                </a:cubicBezTo>
                <a:cubicBezTo>
                  <a:pt x="461" y="10503"/>
                  <a:pt x="963" y="13265"/>
                  <a:pt x="1570" y="15964"/>
                </a:cubicBezTo>
                <a:cubicBezTo>
                  <a:pt x="1130" y="16152"/>
                  <a:pt x="921" y="16633"/>
                  <a:pt x="1026" y="17073"/>
                </a:cubicBezTo>
                <a:cubicBezTo>
                  <a:pt x="1047" y="22450"/>
                  <a:pt x="1612" y="27869"/>
                  <a:pt x="1925" y="33205"/>
                </a:cubicBezTo>
                <a:cubicBezTo>
                  <a:pt x="1946" y="33330"/>
                  <a:pt x="2009" y="33393"/>
                  <a:pt x="2114" y="33414"/>
                </a:cubicBezTo>
                <a:cubicBezTo>
                  <a:pt x="2114" y="33477"/>
                  <a:pt x="2135" y="33519"/>
                  <a:pt x="2176" y="33561"/>
                </a:cubicBezTo>
                <a:cubicBezTo>
                  <a:pt x="3712" y="34538"/>
                  <a:pt x="5491" y="34997"/>
                  <a:pt x="7276" y="34997"/>
                </a:cubicBezTo>
                <a:cubicBezTo>
                  <a:pt x="9236" y="34997"/>
                  <a:pt x="11204" y="34444"/>
                  <a:pt x="12868" y="33414"/>
                </a:cubicBezTo>
                <a:cubicBezTo>
                  <a:pt x="12910" y="33393"/>
                  <a:pt x="12931" y="33372"/>
                  <a:pt x="12952" y="33351"/>
                </a:cubicBezTo>
                <a:cubicBezTo>
                  <a:pt x="13057" y="33330"/>
                  <a:pt x="13140" y="33268"/>
                  <a:pt x="13161" y="33142"/>
                </a:cubicBezTo>
                <a:cubicBezTo>
                  <a:pt x="13392" y="30401"/>
                  <a:pt x="13580" y="27660"/>
                  <a:pt x="13789" y="24898"/>
                </a:cubicBezTo>
                <a:cubicBezTo>
                  <a:pt x="13998" y="22199"/>
                  <a:pt x="14438" y="19395"/>
                  <a:pt x="14333" y="16675"/>
                </a:cubicBezTo>
                <a:cubicBezTo>
                  <a:pt x="14333" y="16633"/>
                  <a:pt x="14312" y="16612"/>
                  <a:pt x="14291" y="16592"/>
                </a:cubicBezTo>
                <a:cubicBezTo>
                  <a:pt x="14270" y="16487"/>
                  <a:pt x="14228" y="16403"/>
                  <a:pt x="14166" y="16320"/>
                </a:cubicBezTo>
                <a:cubicBezTo>
                  <a:pt x="14103" y="16236"/>
                  <a:pt x="14019" y="16152"/>
                  <a:pt x="13915" y="16110"/>
                </a:cubicBezTo>
                <a:cubicBezTo>
                  <a:pt x="14731" y="13976"/>
                  <a:pt x="15526" y="11800"/>
                  <a:pt x="16342" y="9666"/>
                </a:cubicBezTo>
                <a:cubicBezTo>
                  <a:pt x="16363" y="9582"/>
                  <a:pt x="16321" y="9519"/>
                  <a:pt x="16258" y="9498"/>
                </a:cubicBezTo>
                <a:cubicBezTo>
                  <a:pt x="16593" y="8389"/>
                  <a:pt x="16697" y="7239"/>
                  <a:pt x="16656" y="6088"/>
                </a:cubicBezTo>
                <a:cubicBezTo>
                  <a:pt x="16656" y="5992"/>
                  <a:pt x="16587" y="5944"/>
                  <a:pt x="16513" y="5944"/>
                </a:cubicBezTo>
                <a:cubicBezTo>
                  <a:pt x="16457" y="5944"/>
                  <a:pt x="16399" y="5971"/>
                  <a:pt x="16363" y="6025"/>
                </a:cubicBezTo>
                <a:cubicBezTo>
                  <a:pt x="16070" y="6444"/>
                  <a:pt x="15735" y="6820"/>
                  <a:pt x="15379" y="7176"/>
                </a:cubicBezTo>
                <a:cubicBezTo>
                  <a:pt x="15526" y="6925"/>
                  <a:pt x="15630" y="6674"/>
                  <a:pt x="15714" y="6444"/>
                </a:cubicBezTo>
                <a:cubicBezTo>
                  <a:pt x="16342" y="4707"/>
                  <a:pt x="15379" y="3452"/>
                  <a:pt x="15400" y="1757"/>
                </a:cubicBezTo>
                <a:cubicBezTo>
                  <a:pt x="15400" y="1638"/>
                  <a:pt x="15300" y="1574"/>
                  <a:pt x="15205" y="1574"/>
                </a:cubicBezTo>
                <a:cubicBezTo>
                  <a:pt x="15132" y="1574"/>
                  <a:pt x="15063" y="1612"/>
                  <a:pt x="15045" y="1694"/>
                </a:cubicBezTo>
                <a:cubicBezTo>
                  <a:pt x="14752" y="2803"/>
                  <a:pt x="13684" y="3033"/>
                  <a:pt x="12889" y="3661"/>
                </a:cubicBezTo>
                <a:cubicBezTo>
                  <a:pt x="12471" y="3996"/>
                  <a:pt x="12136" y="4435"/>
                  <a:pt x="11927" y="4937"/>
                </a:cubicBezTo>
                <a:cubicBezTo>
                  <a:pt x="11550" y="5795"/>
                  <a:pt x="11529" y="6757"/>
                  <a:pt x="11906" y="7615"/>
                </a:cubicBezTo>
                <a:cubicBezTo>
                  <a:pt x="11891" y="7608"/>
                  <a:pt x="11873" y="7603"/>
                  <a:pt x="11855" y="7603"/>
                </a:cubicBezTo>
                <a:cubicBezTo>
                  <a:pt x="11824" y="7603"/>
                  <a:pt x="11794" y="7617"/>
                  <a:pt x="11780" y="7657"/>
                </a:cubicBezTo>
                <a:cubicBezTo>
                  <a:pt x="10776" y="9750"/>
                  <a:pt x="10002" y="12009"/>
                  <a:pt x="9521" y="14332"/>
                </a:cubicBezTo>
                <a:cubicBezTo>
                  <a:pt x="9563" y="13851"/>
                  <a:pt x="9604" y="13348"/>
                  <a:pt x="9646" y="12867"/>
                </a:cubicBezTo>
                <a:cubicBezTo>
                  <a:pt x="9793" y="11089"/>
                  <a:pt x="10086" y="9268"/>
                  <a:pt x="10065" y="7469"/>
                </a:cubicBezTo>
                <a:cubicBezTo>
                  <a:pt x="10107" y="7448"/>
                  <a:pt x="10127" y="7406"/>
                  <a:pt x="10127" y="7343"/>
                </a:cubicBezTo>
                <a:cubicBezTo>
                  <a:pt x="10023" y="5711"/>
                  <a:pt x="9981" y="3786"/>
                  <a:pt x="9270" y="2280"/>
                </a:cubicBezTo>
                <a:cubicBezTo>
                  <a:pt x="9238" y="2217"/>
                  <a:pt x="9170" y="2186"/>
                  <a:pt x="9102" y="2186"/>
                </a:cubicBezTo>
                <a:cubicBezTo>
                  <a:pt x="9034" y="2186"/>
                  <a:pt x="8966" y="2217"/>
                  <a:pt x="8935" y="2280"/>
                </a:cubicBezTo>
                <a:cubicBezTo>
                  <a:pt x="8119" y="3744"/>
                  <a:pt x="7219" y="5167"/>
                  <a:pt x="6529" y="6695"/>
                </a:cubicBezTo>
                <a:cubicBezTo>
                  <a:pt x="6508" y="6757"/>
                  <a:pt x="6529" y="6799"/>
                  <a:pt x="6550" y="6841"/>
                </a:cubicBezTo>
                <a:cubicBezTo>
                  <a:pt x="6529" y="6883"/>
                  <a:pt x="6508" y="6904"/>
                  <a:pt x="6508" y="6946"/>
                </a:cubicBezTo>
                <a:cubicBezTo>
                  <a:pt x="6487" y="7092"/>
                  <a:pt x="6487" y="7239"/>
                  <a:pt x="6466" y="7364"/>
                </a:cubicBezTo>
                <a:cubicBezTo>
                  <a:pt x="6424" y="7155"/>
                  <a:pt x="6382" y="6925"/>
                  <a:pt x="6215" y="6757"/>
                </a:cubicBezTo>
                <a:cubicBezTo>
                  <a:pt x="6215" y="6737"/>
                  <a:pt x="6194" y="6737"/>
                  <a:pt x="6194" y="6716"/>
                </a:cubicBezTo>
                <a:cubicBezTo>
                  <a:pt x="6215" y="6716"/>
                  <a:pt x="6215" y="6695"/>
                  <a:pt x="6236" y="6674"/>
                </a:cubicBezTo>
                <a:cubicBezTo>
                  <a:pt x="7094" y="4477"/>
                  <a:pt x="6717" y="2008"/>
                  <a:pt x="5420" y="83"/>
                </a:cubicBezTo>
                <a:cubicBezTo>
                  <a:pt x="5379" y="26"/>
                  <a:pt x="5323" y="1"/>
                  <a:pt x="5268" y="1"/>
                </a:cubicBezTo>
                <a:close/>
              </a:path>
            </a:pathLst>
          </a:cu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5" name="Google Shape;345;p43"/>
          <p:cNvGrpSpPr/>
          <p:nvPr/>
        </p:nvGrpSpPr>
        <p:grpSpPr>
          <a:xfrm>
            <a:off x="7728013" y="327542"/>
            <a:ext cx="795856" cy="949902"/>
            <a:chOff x="4336600" y="1850100"/>
            <a:chExt cx="129275" cy="154300"/>
          </a:xfrm>
        </p:grpSpPr>
        <p:sp>
          <p:nvSpPr>
            <p:cNvPr id="346" name="Google Shape;346;p43"/>
            <p:cNvSpPr/>
            <p:nvPr/>
          </p:nvSpPr>
          <p:spPr>
            <a:xfrm>
              <a:off x="4351600" y="1850100"/>
              <a:ext cx="114275" cy="154300"/>
            </a:xfrm>
            <a:custGeom>
              <a:avLst/>
              <a:gdLst/>
              <a:ahLst/>
              <a:cxnLst/>
              <a:rect l="l" t="t" r="r" b="b"/>
              <a:pathLst>
                <a:path w="4571" h="6172" fill="none" extrusionOk="0">
                  <a:moveTo>
                    <a:pt x="4571" y="0"/>
                  </a:moveTo>
                  <a:cubicBezTo>
                    <a:pt x="4471" y="401"/>
                    <a:pt x="4204" y="701"/>
                    <a:pt x="3937" y="1001"/>
                  </a:cubicBezTo>
                  <a:cubicBezTo>
                    <a:pt x="2503" y="2636"/>
                    <a:pt x="1202" y="4370"/>
                    <a:pt x="1" y="6172"/>
                  </a:cubicBezTo>
                </a:path>
              </a:pathLst>
            </a:custGeom>
            <a:noFill/>
            <a:ln w="1143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3"/>
            <p:cNvSpPr/>
            <p:nvPr/>
          </p:nvSpPr>
          <p:spPr>
            <a:xfrm>
              <a:off x="4336600" y="1885950"/>
              <a:ext cx="124275" cy="80925"/>
            </a:xfrm>
            <a:custGeom>
              <a:avLst/>
              <a:gdLst/>
              <a:ahLst/>
              <a:cxnLst/>
              <a:rect l="l" t="t" r="r" b="b"/>
              <a:pathLst>
                <a:path w="4971" h="3237" fill="none" extrusionOk="0">
                  <a:moveTo>
                    <a:pt x="4971" y="3237"/>
                  </a:moveTo>
                  <a:cubicBezTo>
                    <a:pt x="3336" y="2069"/>
                    <a:pt x="1702" y="1002"/>
                    <a:pt x="1" y="1"/>
                  </a:cubicBezTo>
                </a:path>
              </a:pathLst>
            </a:custGeom>
            <a:noFill/>
            <a:ln w="1143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4"/>
          <p:cNvSpPr txBox="1">
            <a:spLocks noGrp="1"/>
          </p:cNvSpPr>
          <p:nvPr>
            <p:ph type="title"/>
          </p:nvPr>
        </p:nvSpPr>
        <p:spPr>
          <a:xfrm>
            <a:off x="3889025" y="690725"/>
            <a:ext cx="445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HASIL &amp; PEMBAHASAN</a:t>
            </a:r>
            <a:endParaRPr dirty="0"/>
          </a:p>
        </p:txBody>
      </p:sp>
      <p:sp>
        <p:nvSpPr>
          <p:cNvPr id="353" name="Google Shape;353;p44"/>
          <p:cNvSpPr txBox="1">
            <a:spLocks noGrp="1"/>
          </p:cNvSpPr>
          <p:nvPr>
            <p:ph type="subTitle" idx="1"/>
          </p:nvPr>
        </p:nvSpPr>
        <p:spPr>
          <a:xfrm>
            <a:off x="3889024" y="1621525"/>
            <a:ext cx="4756211" cy="25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Arial"/>
              <a:buNone/>
            </a:pPr>
            <a:r>
              <a:rPr lang="en-US" sz="2000" dirty="0"/>
              <a:t>K</a:t>
            </a:r>
            <a:r>
              <a:rPr lang="id-ID" sz="2000" dirty="0"/>
              <a:t>ampanye ini terdiri dari 2 rangkaian kegiatan utama, yaitu pelatihan menulis melalui media sosial whatsapp grup dan menuliskan hasil belajarnya melalui media blog.</a:t>
            </a:r>
            <a:endParaRPr sz="2000" dirty="0"/>
          </a:p>
        </p:txBody>
      </p:sp>
      <p:sp>
        <p:nvSpPr>
          <p:cNvPr id="354" name="Google Shape;354;p44"/>
          <p:cNvSpPr/>
          <p:nvPr/>
        </p:nvSpPr>
        <p:spPr>
          <a:xfrm>
            <a:off x="0" y="364950"/>
            <a:ext cx="2893200" cy="4413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5" name="Google Shape;355;p44"/>
          <p:cNvGrpSpPr/>
          <p:nvPr/>
        </p:nvGrpSpPr>
        <p:grpSpPr>
          <a:xfrm>
            <a:off x="-607266" y="563540"/>
            <a:ext cx="3101538" cy="4016250"/>
            <a:chOff x="2936175" y="747800"/>
            <a:chExt cx="441500" cy="571700"/>
          </a:xfrm>
        </p:grpSpPr>
        <p:sp>
          <p:nvSpPr>
            <p:cNvPr id="356" name="Google Shape;356;p44"/>
            <p:cNvSpPr/>
            <p:nvPr/>
          </p:nvSpPr>
          <p:spPr>
            <a:xfrm>
              <a:off x="2936175" y="747800"/>
              <a:ext cx="441500" cy="571700"/>
            </a:xfrm>
            <a:custGeom>
              <a:avLst/>
              <a:gdLst/>
              <a:ahLst/>
              <a:cxnLst/>
              <a:rect l="l" t="t" r="r" b="b"/>
              <a:pathLst>
                <a:path w="17660" h="22868" extrusionOk="0">
                  <a:moveTo>
                    <a:pt x="9654" y="888"/>
                  </a:moveTo>
                  <a:cubicBezTo>
                    <a:pt x="9805" y="888"/>
                    <a:pt x="9916" y="945"/>
                    <a:pt x="10043" y="1018"/>
                  </a:cubicBezTo>
                  <a:cubicBezTo>
                    <a:pt x="10023" y="1060"/>
                    <a:pt x="10023" y="1081"/>
                    <a:pt x="10002" y="1122"/>
                  </a:cubicBezTo>
                  <a:cubicBezTo>
                    <a:pt x="9981" y="1102"/>
                    <a:pt x="9981" y="1102"/>
                    <a:pt x="9960" y="1081"/>
                  </a:cubicBezTo>
                  <a:cubicBezTo>
                    <a:pt x="9880" y="1052"/>
                    <a:pt x="9788" y="1040"/>
                    <a:pt x="9692" y="1040"/>
                  </a:cubicBezTo>
                  <a:cubicBezTo>
                    <a:pt x="9508" y="1040"/>
                    <a:pt x="9308" y="1081"/>
                    <a:pt x="9144" y="1122"/>
                  </a:cubicBezTo>
                  <a:cubicBezTo>
                    <a:pt x="9269" y="997"/>
                    <a:pt x="9395" y="913"/>
                    <a:pt x="9583" y="892"/>
                  </a:cubicBezTo>
                  <a:cubicBezTo>
                    <a:pt x="9608" y="890"/>
                    <a:pt x="9632" y="888"/>
                    <a:pt x="9654" y="888"/>
                  </a:cubicBezTo>
                  <a:close/>
                  <a:moveTo>
                    <a:pt x="3443" y="1232"/>
                  </a:moveTo>
                  <a:cubicBezTo>
                    <a:pt x="3543" y="1232"/>
                    <a:pt x="3643" y="1240"/>
                    <a:pt x="3745" y="1248"/>
                  </a:cubicBezTo>
                  <a:cubicBezTo>
                    <a:pt x="3725" y="1290"/>
                    <a:pt x="3683" y="1332"/>
                    <a:pt x="3662" y="1374"/>
                  </a:cubicBezTo>
                  <a:cubicBezTo>
                    <a:pt x="3662" y="1353"/>
                    <a:pt x="3641" y="1311"/>
                    <a:pt x="3620" y="1311"/>
                  </a:cubicBezTo>
                  <a:cubicBezTo>
                    <a:pt x="3547" y="1270"/>
                    <a:pt x="3461" y="1255"/>
                    <a:pt x="3370" y="1255"/>
                  </a:cubicBezTo>
                  <a:cubicBezTo>
                    <a:pt x="3227" y="1255"/>
                    <a:pt x="3070" y="1293"/>
                    <a:pt x="2929" y="1332"/>
                  </a:cubicBezTo>
                  <a:cubicBezTo>
                    <a:pt x="3112" y="1254"/>
                    <a:pt x="3278" y="1232"/>
                    <a:pt x="3443" y="1232"/>
                  </a:cubicBezTo>
                  <a:close/>
                  <a:moveTo>
                    <a:pt x="14936" y="1297"/>
                  </a:moveTo>
                  <a:cubicBezTo>
                    <a:pt x="14966" y="1297"/>
                    <a:pt x="14995" y="1301"/>
                    <a:pt x="15023" y="1311"/>
                  </a:cubicBezTo>
                  <a:cubicBezTo>
                    <a:pt x="15170" y="1353"/>
                    <a:pt x="15212" y="1457"/>
                    <a:pt x="15274" y="1562"/>
                  </a:cubicBezTo>
                  <a:lnTo>
                    <a:pt x="15191" y="1562"/>
                  </a:lnTo>
                  <a:cubicBezTo>
                    <a:pt x="15013" y="1547"/>
                    <a:pt x="14846" y="1532"/>
                    <a:pt x="14682" y="1532"/>
                  </a:cubicBezTo>
                  <a:cubicBezTo>
                    <a:pt x="14614" y="1532"/>
                    <a:pt x="14547" y="1535"/>
                    <a:pt x="14479" y="1541"/>
                  </a:cubicBezTo>
                  <a:cubicBezTo>
                    <a:pt x="14521" y="1478"/>
                    <a:pt x="14563" y="1436"/>
                    <a:pt x="14626" y="1394"/>
                  </a:cubicBezTo>
                  <a:cubicBezTo>
                    <a:pt x="14723" y="1346"/>
                    <a:pt x="14833" y="1297"/>
                    <a:pt x="14936" y="1297"/>
                  </a:cubicBezTo>
                  <a:close/>
                  <a:moveTo>
                    <a:pt x="15923" y="1436"/>
                  </a:moveTo>
                  <a:cubicBezTo>
                    <a:pt x="15986" y="1457"/>
                    <a:pt x="16049" y="1457"/>
                    <a:pt x="16111" y="1457"/>
                  </a:cubicBezTo>
                  <a:cubicBezTo>
                    <a:pt x="16195" y="1478"/>
                    <a:pt x="16321" y="1499"/>
                    <a:pt x="16404" y="1499"/>
                  </a:cubicBezTo>
                  <a:cubicBezTo>
                    <a:pt x="16383" y="1520"/>
                    <a:pt x="16341" y="1541"/>
                    <a:pt x="16300" y="1562"/>
                  </a:cubicBezTo>
                  <a:cubicBezTo>
                    <a:pt x="16279" y="1583"/>
                    <a:pt x="16237" y="1604"/>
                    <a:pt x="16195" y="1625"/>
                  </a:cubicBezTo>
                  <a:cubicBezTo>
                    <a:pt x="16195" y="1625"/>
                    <a:pt x="16174" y="1646"/>
                    <a:pt x="16174" y="1666"/>
                  </a:cubicBezTo>
                  <a:lnTo>
                    <a:pt x="16153" y="1666"/>
                  </a:lnTo>
                  <a:cubicBezTo>
                    <a:pt x="16069" y="1625"/>
                    <a:pt x="15965" y="1604"/>
                    <a:pt x="15860" y="1604"/>
                  </a:cubicBezTo>
                  <a:cubicBezTo>
                    <a:pt x="15860" y="1604"/>
                    <a:pt x="15881" y="1583"/>
                    <a:pt x="15881" y="1583"/>
                  </a:cubicBezTo>
                  <a:cubicBezTo>
                    <a:pt x="15902" y="1541"/>
                    <a:pt x="15902" y="1499"/>
                    <a:pt x="15923" y="1436"/>
                  </a:cubicBezTo>
                  <a:close/>
                  <a:moveTo>
                    <a:pt x="11257" y="1290"/>
                  </a:moveTo>
                  <a:cubicBezTo>
                    <a:pt x="11383" y="1337"/>
                    <a:pt x="11543" y="1360"/>
                    <a:pt x="11704" y="1360"/>
                  </a:cubicBezTo>
                  <a:cubicBezTo>
                    <a:pt x="11758" y="1360"/>
                    <a:pt x="11811" y="1358"/>
                    <a:pt x="11864" y="1353"/>
                  </a:cubicBezTo>
                  <a:lnTo>
                    <a:pt x="11864" y="1353"/>
                  </a:lnTo>
                  <a:cubicBezTo>
                    <a:pt x="11780" y="1478"/>
                    <a:pt x="11717" y="1604"/>
                    <a:pt x="11675" y="1729"/>
                  </a:cubicBezTo>
                  <a:cubicBezTo>
                    <a:pt x="11592" y="1687"/>
                    <a:pt x="11508" y="1666"/>
                    <a:pt x="11383" y="1666"/>
                  </a:cubicBezTo>
                  <a:cubicBezTo>
                    <a:pt x="11346" y="1660"/>
                    <a:pt x="11307" y="1658"/>
                    <a:pt x="11268" y="1658"/>
                  </a:cubicBezTo>
                  <a:cubicBezTo>
                    <a:pt x="11173" y="1658"/>
                    <a:pt x="11074" y="1673"/>
                    <a:pt x="10985" y="1687"/>
                  </a:cubicBezTo>
                  <a:cubicBezTo>
                    <a:pt x="11027" y="1520"/>
                    <a:pt x="11111" y="1394"/>
                    <a:pt x="11257" y="1290"/>
                  </a:cubicBezTo>
                  <a:close/>
                  <a:moveTo>
                    <a:pt x="13433" y="1374"/>
                  </a:moveTo>
                  <a:cubicBezTo>
                    <a:pt x="13412" y="1394"/>
                    <a:pt x="13391" y="1436"/>
                    <a:pt x="13391" y="1457"/>
                  </a:cubicBezTo>
                  <a:cubicBezTo>
                    <a:pt x="13370" y="1541"/>
                    <a:pt x="13349" y="1625"/>
                    <a:pt x="13328" y="1729"/>
                  </a:cubicBezTo>
                  <a:cubicBezTo>
                    <a:pt x="13245" y="1708"/>
                    <a:pt x="13140" y="1666"/>
                    <a:pt x="13036" y="1666"/>
                  </a:cubicBezTo>
                  <a:cubicBezTo>
                    <a:pt x="13140" y="1520"/>
                    <a:pt x="13266" y="1457"/>
                    <a:pt x="13433" y="1374"/>
                  </a:cubicBezTo>
                  <a:close/>
                  <a:moveTo>
                    <a:pt x="7700" y="1143"/>
                  </a:moveTo>
                  <a:cubicBezTo>
                    <a:pt x="7616" y="1332"/>
                    <a:pt x="7554" y="1499"/>
                    <a:pt x="7533" y="1708"/>
                  </a:cubicBezTo>
                  <a:cubicBezTo>
                    <a:pt x="7533" y="1729"/>
                    <a:pt x="7533" y="1750"/>
                    <a:pt x="7533" y="1792"/>
                  </a:cubicBezTo>
                  <a:cubicBezTo>
                    <a:pt x="7485" y="1760"/>
                    <a:pt x="7438" y="1750"/>
                    <a:pt x="7389" y="1750"/>
                  </a:cubicBezTo>
                  <a:cubicBezTo>
                    <a:pt x="7309" y="1750"/>
                    <a:pt x="7226" y="1779"/>
                    <a:pt x="7135" y="1792"/>
                  </a:cubicBezTo>
                  <a:cubicBezTo>
                    <a:pt x="6989" y="1813"/>
                    <a:pt x="6842" y="1813"/>
                    <a:pt x="6696" y="1834"/>
                  </a:cubicBezTo>
                  <a:cubicBezTo>
                    <a:pt x="6738" y="1708"/>
                    <a:pt x="6800" y="1583"/>
                    <a:pt x="6884" y="1478"/>
                  </a:cubicBezTo>
                  <a:lnTo>
                    <a:pt x="6905" y="1478"/>
                  </a:lnTo>
                  <a:cubicBezTo>
                    <a:pt x="6989" y="1447"/>
                    <a:pt x="7072" y="1442"/>
                    <a:pt x="7156" y="1442"/>
                  </a:cubicBezTo>
                  <a:cubicBezTo>
                    <a:pt x="7198" y="1442"/>
                    <a:pt x="7240" y="1443"/>
                    <a:pt x="7282" y="1443"/>
                  </a:cubicBezTo>
                  <a:cubicBezTo>
                    <a:pt x="7323" y="1443"/>
                    <a:pt x="7365" y="1442"/>
                    <a:pt x="7407" y="1436"/>
                  </a:cubicBezTo>
                  <a:cubicBezTo>
                    <a:pt x="7491" y="1415"/>
                    <a:pt x="7491" y="1290"/>
                    <a:pt x="7428" y="1248"/>
                  </a:cubicBezTo>
                  <a:cubicBezTo>
                    <a:pt x="7365" y="1227"/>
                    <a:pt x="7302" y="1227"/>
                    <a:pt x="7261" y="1227"/>
                  </a:cubicBezTo>
                  <a:cubicBezTo>
                    <a:pt x="7386" y="1164"/>
                    <a:pt x="7533" y="1143"/>
                    <a:pt x="7700" y="1143"/>
                  </a:cubicBezTo>
                  <a:close/>
                  <a:moveTo>
                    <a:pt x="9039" y="1248"/>
                  </a:moveTo>
                  <a:cubicBezTo>
                    <a:pt x="9060" y="1269"/>
                    <a:pt x="9081" y="1290"/>
                    <a:pt x="9123" y="1290"/>
                  </a:cubicBezTo>
                  <a:cubicBezTo>
                    <a:pt x="9269" y="1269"/>
                    <a:pt x="9416" y="1269"/>
                    <a:pt x="9562" y="1269"/>
                  </a:cubicBezTo>
                  <a:lnTo>
                    <a:pt x="9918" y="1269"/>
                  </a:lnTo>
                  <a:cubicBezTo>
                    <a:pt x="9834" y="1457"/>
                    <a:pt x="9771" y="1646"/>
                    <a:pt x="9730" y="1834"/>
                  </a:cubicBezTo>
                  <a:lnTo>
                    <a:pt x="9709" y="1834"/>
                  </a:lnTo>
                  <a:cubicBezTo>
                    <a:pt x="9562" y="1823"/>
                    <a:pt x="9405" y="1813"/>
                    <a:pt x="9246" y="1813"/>
                  </a:cubicBezTo>
                  <a:cubicBezTo>
                    <a:pt x="9086" y="1813"/>
                    <a:pt x="8924" y="1823"/>
                    <a:pt x="8767" y="1855"/>
                  </a:cubicBezTo>
                  <a:cubicBezTo>
                    <a:pt x="8809" y="1625"/>
                    <a:pt x="8914" y="1415"/>
                    <a:pt x="9039" y="1248"/>
                  </a:cubicBezTo>
                  <a:close/>
                  <a:moveTo>
                    <a:pt x="5712" y="1436"/>
                  </a:moveTo>
                  <a:lnTo>
                    <a:pt x="5712" y="1436"/>
                  </a:lnTo>
                  <a:cubicBezTo>
                    <a:pt x="5629" y="1562"/>
                    <a:pt x="5566" y="1708"/>
                    <a:pt x="5524" y="1834"/>
                  </a:cubicBezTo>
                  <a:cubicBezTo>
                    <a:pt x="5417" y="1826"/>
                    <a:pt x="5304" y="1821"/>
                    <a:pt x="5189" y="1821"/>
                  </a:cubicBezTo>
                  <a:cubicBezTo>
                    <a:pt x="4989" y="1821"/>
                    <a:pt x="4781" y="1836"/>
                    <a:pt x="4582" y="1876"/>
                  </a:cubicBezTo>
                  <a:cubicBezTo>
                    <a:pt x="4666" y="1729"/>
                    <a:pt x="4771" y="1604"/>
                    <a:pt x="4917" y="1499"/>
                  </a:cubicBezTo>
                  <a:cubicBezTo>
                    <a:pt x="4917" y="1541"/>
                    <a:pt x="4959" y="1541"/>
                    <a:pt x="4980" y="1541"/>
                  </a:cubicBezTo>
                  <a:cubicBezTo>
                    <a:pt x="5210" y="1520"/>
                    <a:pt x="5482" y="1520"/>
                    <a:pt x="5712" y="1436"/>
                  </a:cubicBezTo>
                  <a:close/>
                  <a:moveTo>
                    <a:pt x="3599" y="1478"/>
                  </a:moveTo>
                  <a:lnTo>
                    <a:pt x="3599" y="1478"/>
                  </a:lnTo>
                  <a:cubicBezTo>
                    <a:pt x="3494" y="1646"/>
                    <a:pt x="3432" y="1813"/>
                    <a:pt x="3369" y="1980"/>
                  </a:cubicBezTo>
                  <a:cubicBezTo>
                    <a:pt x="3197" y="1934"/>
                    <a:pt x="2999" y="1901"/>
                    <a:pt x="2804" y="1901"/>
                  </a:cubicBezTo>
                  <a:cubicBezTo>
                    <a:pt x="2644" y="1901"/>
                    <a:pt x="2485" y="1924"/>
                    <a:pt x="2344" y="1980"/>
                  </a:cubicBezTo>
                  <a:cubicBezTo>
                    <a:pt x="2427" y="1813"/>
                    <a:pt x="2532" y="1646"/>
                    <a:pt x="2678" y="1520"/>
                  </a:cubicBezTo>
                  <a:cubicBezTo>
                    <a:pt x="2678" y="1554"/>
                    <a:pt x="2706" y="1588"/>
                    <a:pt x="2751" y="1588"/>
                  </a:cubicBezTo>
                  <a:cubicBezTo>
                    <a:pt x="2761" y="1588"/>
                    <a:pt x="2771" y="1587"/>
                    <a:pt x="2783" y="1583"/>
                  </a:cubicBezTo>
                  <a:cubicBezTo>
                    <a:pt x="2908" y="1541"/>
                    <a:pt x="3055" y="1499"/>
                    <a:pt x="3222" y="1499"/>
                  </a:cubicBezTo>
                  <a:cubicBezTo>
                    <a:pt x="3251" y="1494"/>
                    <a:pt x="3279" y="1493"/>
                    <a:pt x="3308" y="1493"/>
                  </a:cubicBezTo>
                  <a:cubicBezTo>
                    <a:pt x="3358" y="1493"/>
                    <a:pt x="3409" y="1498"/>
                    <a:pt x="3460" y="1498"/>
                  </a:cubicBezTo>
                  <a:cubicBezTo>
                    <a:pt x="3506" y="1498"/>
                    <a:pt x="3553" y="1494"/>
                    <a:pt x="3599" y="1478"/>
                  </a:cubicBezTo>
                  <a:close/>
                  <a:moveTo>
                    <a:pt x="1193" y="1604"/>
                  </a:moveTo>
                  <a:lnTo>
                    <a:pt x="1193" y="1604"/>
                  </a:lnTo>
                  <a:cubicBezTo>
                    <a:pt x="1151" y="1666"/>
                    <a:pt x="1130" y="1750"/>
                    <a:pt x="1109" y="1813"/>
                  </a:cubicBezTo>
                  <a:cubicBezTo>
                    <a:pt x="1067" y="1918"/>
                    <a:pt x="1046" y="2001"/>
                    <a:pt x="1046" y="2106"/>
                  </a:cubicBezTo>
                  <a:cubicBezTo>
                    <a:pt x="1004" y="2085"/>
                    <a:pt x="957" y="2080"/>
                    <a:pt x="910" y="2080"/>
                  </a:cubicBezTo>
                  <a:cubicBezTo>
                    <a:pt x="863" y="2080"/>
                    <a:pt x="816" y="2085"/>
                    <a:pt x="774" y="2085"/>
                  </a:cubicBezTo>
                  <a:cubicBezTo>
                    <a:pt x="670" y="2106"/>
                    <a:pt x="586" y="2148"/>
                    <a:pt x="502" y="2190"/>
                  </a:cubicBezTo>
                  <a:cubicBezTo>
                    <a:pt x="607" y="2001"/>
                    <a:pt x="753" y="1855"/>
                    <a:pt x="921" y="1729"/>
                  </a:cubicBezTo>
                  <a:cubicBezTo>
                    <a:pt x="1004" y="1666"/>
                    <a:pt x="1088" y="1646"/>
                    <a:pt x="1193" y="1604"/>
                  </a:cubicBezTo>
                  <a:close/>
                  <a:moveTo>
                    <a:pt x="14838" y="693"/>
                  </a:moveTo>
                  <a:cubicBezTo>
                    <a:pt x="15254" y="693"/>
                    <a:pt x="15621" y="951"/>
                    <a:pt x="15651" y="1562"/>
                  </a:cubicBezTo>
                  <a:cubicBezTo>
                    <a:pt x="15651" y="1562"/>
                    <a:pt x="15672" y="1562"/>
                    <a:pt x="15672" y="1583"/>
                  </a:cubicBezTo>
                  <a:cubicBezTo>
                    <a:pt x="15609" y="1562"/>
                    <a:pt x="15546" y="1562"/>
                    <a:pt x="15505" y="1562"/>
                  </a:cubicBezTo>
                  <a:cubicBezTo>
                    <a:pt x="15593" y="1209"/>
                    <a:pt x="15204" y="1019"/>
                    <a:pt x="14892" y="1019"/>
                  </a:cubicBezTo>
                  <a:cubicBezTo>
                    <a:pt x="14834" y="1019"/>
                    <a:pt x="14779" y="1026"/>
                    <a:pt x="14730" y="1039"/>
                  </a:cubicBezTo>
                  <a:cubicBezTo>
                    <a:pt x="14437" y="1122"/>
                    <a:pt x="14207" y="1353"/>
                    <a:pt x="14103" y="1625"/>
                  </a:cubicBezTo>
                  <a:cubicBezTo>
                    <a:pt x="14103" y="1646"/>
                    <a:pt x="14103" y="1646"/>
                    <a:pt x="14103" y="1666"/>
                  </a:cubicBezTo>
                  <a:cubicBezTo>
                    <a:pt x="14061" y="1792"/>
                    <a:pt x="14040" y="1918"/>
                    <a:pt x="14040" y="2043"/>
                  </a:cubicBezTo>
                  <a:cubicBezTo>
                    <a:pt x="14040" y="2064"/>
                    <a:pt x="14061" y="2064"/>
                    <a:pt x="14061" y="2085"/>
                  </a:cubicBezTo>
                  <a:cubicBezTo>
                    <a:pt x="14019" y="2294"/>
                    <a:pt x="14061" y="2503"/>
                    <a:pt x="14207" y="2692"/>
                  </a:cubicBezTo>
                  <a:cubicBezTo>
                    <a:pt x="14312" y="2817"/>
                    <a:pt x="14563" y="2985"/>
                    <a:pt x="14793" y="3006"/>
                  </a:cubicBezTo>
                  <a:cubicBezTo>
                    <a:pt x="14772" y="3047"/>
                    <a:pt x="14772" y="3089"/>
                    <a:pt x="14772" y="3131"/>
                  </a:cubicBezTo>
                  <a:cubicBezTo>
                    <a:pt x="14688" y="3173"/>
                    <a:pt x="14584" y="3194"/>
                    <a:pt x="14437" y="3215"/>
                  </a:cubicBezTo>
                  <a:cubicBezTo>
                    <a:pt x="14103" y="3215"/>
                    <a:pt x="13956" y="3027"/>
                    <a:pt x="13789" y="2755"/>
                  </a:cubicBezTo>
                  <a:cubicBezTo>
                    <a:pt x="13600" y="2399"/>
                    <a:pt x="13538" y="1938"/>
                    <a:pt x="13663" y="1541"/>
                  </a:cubicBezTo>
                  <a:cubicBezTo>
                    <a:pt x="13840" y="1020"/>
                    <a:pt x="14370" y="693"/>
                    <a:pt x="14838" y="693"/>
                  </a:cubicBezTo>
                  <a:close/>
                  <a:moveTo>
                    <a:pt x="13197" y="702"/>
                  </a:moveTo>
                  <a:cubicBezTo>
                    <a:pt x="13364" y="702"/>
                    <a:pt x="13536" y="759"/>
                    <a:pt x="13705" y="892"/>
                  </a:cubicBezTo>
                  <a:lnTo>
                    <a:pt x="13726" y="892"/>
                  </a:lnTo>
                  <a:cubicBezTo>
                    <a:pt x="13663" y="955"/>
                    <a:pt x="13621" y="1018"/>
                    <a:pt x="13580" y="1081"/>
                  </a:cubicBezTo>
                  <a:lnTo>
                    <a:pt x="13559" y="1081"/>
                  </a:lnTo>
                  <a:cubicBezTo>
                    <a:pt x="13517" y="1069"/>
                    <a:pt x="13474" y="1063"/>
                    <a:pt x="13432" y="1063"/>
                  </a:cubicBezTo>
                  <a:cubicBezTo>
                    <a:pt x="13179" y="1063"/>
                    <a:pt x="12931" y="1263"/>
                    <a:pt x="12805" y="1478"/>
                  </a:cubicBezTo>
                  <a:cubicBezTo>
                    <a:pt x="12680" y="1666"/>
                    <a:pt x="12617" y="1876"/>
                    <a:pt x="12596" y="2106"/>
                  </a:cubicBezTo>
                  <a:cubicBezTo>
                    <a:pt x="12512" y="2357"/>
                    <a:pt x="12533" y="2650"/>
                    <a:pt x="12638" y="2922"/>
                  </a:cubicBezTo>
                  <a:cubicBezTo>
                    <a:pt x="12722" y="3110"/>
                    <a:pt x="12868" y="3382"/>
                    <a:pt x="13077" y="3508"/>
                  </a:cubicBezTo>
                  <a:cubicBezTo>
                    <a:pt x="13072" y="3535"/>
                    <a:pt x="13044" y="3545"/>
                    <a:pt x="13005" y="3545"/>
                  </a:cubicBezTo>
                  <a:cubicBezTo>
                    <a:pt x="12892" y="3545"/>
                    <a:pt x="12685" y="3461"/>
                    <a:pt x="12638" y="3445"/>
                  </a:cubicBezTo>
                  <a:cubicBezTo>
                    <a:pt x="12450" y="3361"/>
                    <a:pt x="12324" y="3236"/>
                    <a:pt x="12199" y="3089"/>
                  </a:cubicBezTo>
                  <a:cubicBezTo>
                    <a:pt x="11968" y="2775"/>
                    <a:pt x="11885" y="2399"/>
                    <a:pt x="11947" y="2022"/>
                  </a:cubicBezTo>
                  <a:cubicBezTo>
                    <a:pt x="12030" y="1479"/>
                    <a:pt x="12579" y="702"/>
                    <a:pt x="13197" y="702"/>
                  </a:cubicBezTo>
                  <a:close/>
                  <a:moveTo>
                    <a:pt x="11517" y="412"/>
                  </a:moveTo>
                  <a:cubicBezTo>
                    <a:pt x="11803" y="412"/>
                    <a:pt x="12092" y="521"/>
                    <a:pt x="12345" y="767"/>
                  </a:cubicBezTo>
                  <a:cubicBezTo>
                    <a:pt x="12282" y="809"/>
                    <a:pt x="12240" y="850"/>
                    <a:pt x="12199" y="892"/>
                  </a:cubicBezTo>
                  <a:lnTo>
                    <a:pt x="12178" y="892"/>
                  </a:lnTo>
                  <a:cubicBezTo>
                    <a:pt x="12059" y="811"/>
                    <a:pt x="11919" y="776"/>
                    <a:pt x="11776" y="776"/>
                  </a:cubicBezTo>
                  <a:cubicBezTo>
                    <a:pt x="11516" y="776"/>
                    <a:pt x="11244" y="890"/>
                    <a:pt x="11069" y="1039"/>
                  </a:cubicBezTo>
                  <a:cubicBezTo>
                    <a:pt x="10776" y="1269"/>
                    <a:pt x="10650" y="1708"/>
                    <a:pt x="10755" y="2043"/>
                  </a:cubicBezTo>
                  <a:cubicBezTo>
                    <a:pt x="10692" y="2545"/>
                    <a:pt x="10943" y="3027"/>
                    <a:pt x="11320" y="3340"/>
                  </a:cubicBezTo>
                  <a:cubicBezTo>
                    <a:pt x="11299" y="3403"/>
                    <a:pt x="11278" y="3466"/>
                    <a:pt x="11278" y="3529"/>
                  </a:cubicBezTo>
                  <a:lnTo>
                    <a:pt x="10776" y="3612"/>
                  </a:lnTo>
                  <a:cubicBezTo>
                    <a:pt x="10671" y="3529"/>
                    <a:pt x="10587" y="3466"/>
                    <a:pt x="10483" y="3382"/>
                  </a:cubicBezTo>
                  <a:cubicBezTo>
                    <a:pt x="10295" y="3215"/>
                    <a:pt x="10148" y="2964"/>
                    <a:pt x="10064" y="2734"/>
                  </a:cubicBezTo>
                  <a:cubicBezTo>
                    <a:pt x="9918" y="2294"/>
                    <a:pt x="9960" y="1792"/>
                    <a:pt x="10169" y="1374"/>
                  </a:cubicBezTo>
                  <a:cubicBezTo>
                    <a:pt x="10443" y="799"/>
                    <a:pt x="10976" y="412"/>
                    <a:pt x="11517" y="412"/>
                  </a:cubicBezTo>
                  <a:close/>
                  <a:moveTo>
                    <a:pt x="9323" y="306"/>
                  </a:moveTo>
                  <a:cubicBezTo>
                    <a:pt x="9656" y="306"/>
                    <a:pt x="9992" y="429"/>
                    <a:pt x="10274" y="704"/>
                  </a:cubicBezTo>
                  <a:cubicBezTo>
                    <a:pt x="10253" y="746"/>
                    <a:pt x="10232" y="767"/>
                    <a:pt x="10211" y="788"/>
                  </a:cubicBezTo>
                  <a:cubicBezTo>
                    <a:pt x="10096" y="648"/>
                    <a:pt x="9923" y="592"/>
                    <a:pt x="9739" y="592"/>
                  </a:cubicBezTo>
                  <a:cubicBezTo>
                    <a:pt x="9454" y="592"/>
                    <a:pt x="9142" y="727"/>
                    <a:pt x="8976" y="892"/>
                  </a:cubicBezTo>
                  <a:cubicBezTo>
                    <a:pt x="8662" y="1206"/>
                    <a:pt x="8495" y="1646"/>
                    <a:pt x="8537" y="2064"/>
                  </a:cubicBezTo>
                  <a:cubicBezTo>
                    <a:pt x="8537" y="2085"/>
                    <a:pt x="8537" y="2085"/>
                    <a:pt x="8537" y="2106"/>
                  </a:cubicBezTo>
                  <a:cubicBezTo>
                    <a:pt x="8495" y="2713"/>
                    <a:pt x="8767" y="3466"/>
                    <a:pt x="9290" y="3843"/>
                  </a:cubicBezTo>
                  <a:cubicBezTo>
                    <a:pt x="9290" y="3863"/>
                    <a:pt x="9290" y="3863"/>
                    <a:pt x="9290" y="3884"/>
                  </a:cubicBezTo>
                  <a:cubicBezTo>
                    <a:pt x="9229" y="3907"/>
                    <a:pt x="9167" y="3918"/>
                    <a:pt x="9107" y="3918"/>
                  </a:cubicBezTo>
                  <a:cubicBezTo>
                    <a:pt x="8670" y="3918"/>
                    <a:pt x="8260" y="3375"/>
                    <a:pt x="8077" y="3027"/>
                  </a:cubicBezTo>
                  <a:cubicBezTo>
                    <a:pt x="7846" y="2566"/>
                    <a:pt x="7721" y="2022"/>
                    <a:pt x="7846" y="1520"/>
                  </a:cubicBezTo>
                  <a:cubicBezTo>
                    <a:pt x="8027" y="784"/>
                    <a:pt x="8668" y="306"/>
                    <a:pt x="9323" y="306"/>
                  </a:cubicBezTo>
                  <a:close/>
                  <a:moveTo>
                    <a:pt x="7525" y="571"/>
                  </a:moveTo>
                  <a:cubicBezTo>
                    <a:pt x="7664" y="571"/>
                    <a:pt x="7806" y="593"/>
                    <a:pt x="7951" y="641"/>
                  </a:cubicBezTo>
                  <a:cubicBezTo>
                    <a:pt x="7962" y="652"/>
                    <a:pt x="7972" y="657"/>
                    <a:pt x="7985" y="657"/>
                  </a:cubicBezTo>
                  <a:cubicBezTo>
                    <a:pt x="7998" y="657"/>
                    <a:pt x="8014" y="652"/>
                    <a:pt x="8035" y="641"/>
                  </a:cubicBezTo>
                  <a:lnTo>
                    <a:pt x="8035" y="641"/>
                  </a:lnTo>
                  <a:cubicBezTo>
                    <a:pt x="7972" y="704"/>
                    <a:pt x="7909" y="788"/>
                    <a:pt x="7867" y="871"/>
                  </a:cubicBezTo>
                  <a:cubicBezTo>
                    <a:pt x="7768" y="843"/>
                    <a:pt x="7670" y="830"/>
                    <a:pt x="7574" y="830"/>
                  </a:cubicBezTo>
                  <a:cubicBezTo>
                    <a:pt x="6890" y="830"/>
                    <a:pt x="6355" y="1507"/>
                    <a:pt x="6466" y="2169"/>
                  </a:cubicBezTo>
                  <a:cubicBezTo>
                    <a:pt x="6445" y="2441"/>
                    <a:pt x="6466" y="2692"/>
                    <a:pt x="6570" y="2985"/>
                  </a:cubicBezTo>
                  <a:cubicBezTo>
                    <a:pt x="6612" y="3089"/>
                    <a:pt x="6779" y="3319"/>
                    <a:pt x="6800" y="3445"/>
                  </a:cubicBezTo>
                  <a:cubicBezTo>
                    <a:pt x="6863" y="3508"/>
                    <a:pt x="6905" y="3571"/>
                    <a:pt x="6968" y="3612"/>
                  </a:cubicBezTo>
                  <a:cubicBezTo>
                    <a:pt x="6767" y="3845"/>
                    <a:pt x="6598" y="3960"/>
                    <a:pt x="6455" y="3960"/>
                  </a:cubicBezTo>
                  <a:cubicBezTo>
                    <a:pt x="6316" y="3960"/>
                    <a:pt x="6203" y="3850"/>
                    <a:pt x="6110" y="3633"/>
                  </a:cubicBezTo>
                  <a:cubicBezTo>
                    <a:pt x="5691" y="2985"/>
                    <a:pt x="5566" y="2001"/>
                    <a:pt x="6068" y="1394"/>
                  </a:cubicBezTo>
                  <a:cubicBezTo>
                    <a:pt x="6439" y="955"/>
                    <a:pt x="6947" y="571"/>
                    <a:pt x="7525" y="571"/>
                  </a:cubicBezTo>
                  <a:close/>
                  <a:moveTo>
                    <a:pt x="5589" y="492"/>
                  </a:moveTo>
                  <a:cubicBezTo>
                    <a:pt x="5860" y="492"/>
                    <a:pt x="6135" y="559"/>
                    <a:pt x="6403" y="704"/>
                  </a:cubicBezTo>
                  <a:cubicBezTo>
                    <a:pt x="6256" y="809"/>
                    <a:pt x="6152" y="913"/>
                    <a:pt x="6026" y="1039"/>
                  </a:cubicBezTo>
                  <a:cubicBezTo>
                    <a:pt x="6005" y="1018"/>
                    <a:pt x="5984" y="997"/>
                    <a:pt x="5942" y="997"/>
                  </a:cubicBezTo>
                  <a:cubicBezTo>
                    <a:pt x="5860" y="981"/>
                    <a:pt x="5775" y="973"/>
                    <a:pt x="5691" y="973"/>
                  </a:cubicBezTo>
                  <a:cubicBezTo>
                    <a:pt x="5003" y="973"/>
                    <a:pt x="4294" y="1484"/>
                    <a:pt x="4331" y="2211"/>
                  </a:cubicBezTo>
                  <a:cubicBezTo>
                    <a:pt x="4206" y="2671"/>
                    <a:pt x="4310" y="3173"/>
                    <a:pt x="4561" y="3591"/>
                  </a:cubicBezTo>
                  <a:cubicBezTo>
                    <a:pt x="4541" y="3675"/>
                    <a:pt x="4561" y="3759"/>
                    <a:pt x="4645" y="3822"/>
                  </a:cubicBezTo>
                  <a:cubicBezTo>
                    <a:pt x="4750" y="3863"/>
                    <a:pt x="4708" y="3968"/>
                    <a:pt x="4645" y="4052"/>
                  </a:cubicBezTo>
                  <a:cubicBezTo>
                    <a:pt x="4499" y="4031"/>
                    <a:pt x="4310" y="3968"/>
                    <a:pt x="4289" y="3947"/>
                  </a:cubicBezTo>
                  <a:cubicBezTo>
                    <a:pt x="4017" y="3822"/>
                    <a:pt x="3829" y="3571"/>
                    <a:pt x="3704" y="3319"/>
                  </a:cubicBezTo>
                  <a:cubicBezTo>
                    <a:pt x="3432" y="2775"/>
                    <a:pt x="3536" y="2127"/>
                    <a:pt x="3829" y="1604"/>
                  </a:cubicBezTo>
                  <a:cubicBezTo>
                    <a:pt x="4222" y="939"/>
                    <a:pt x="4887" y="492"/>
                    <a:pt x="5589" y="492"/>
                  </a:cubicBezTo>
                  <a:close/>
                  <a:moveTo>
                    <a:pt x="3224" y="451"/>
                  </a:moveTo>
                  <a:cubicBezTo>
                    <a:pt x="3527" y="451"/>
                    <a:pt x="3825" y="545"/>
                    <a:pt x="4080" y="767"/>
                  </a:cubicBezTo>
                  <a:cubicBezTo>
                    <a:pt x="4122" y="788"/>
                    <a:pt x="4143" y="788"/>
                    <a:pt x="4164" y="788"/>
                  </a:cubicBezTo>
                  <a:cubicBezTo>
                    <a:pt x="4080" y="871"/>
                    <a:pt x="3997" y="955"/>
                    <a:pt x="3913" y="1039"/>
                  </a:cubicBezTo>
                  <a:cubicBezTo>
                    <a:pt x="3781" y="958"/>
                    <a:pt x="3626" y="924"/>
                    <a:pt x="3466" y="924"/>
                  </a:cubicBezTo>
                  <a:cubicBezTo>
                    <a:pt x="3169" y="924"/>
                    <a:pt x="2854" y="1043"/>
                    <a:pt x="2636" y="1206"/>
                  </a:cubicBezTo>
                  <a:cubicBezTo>
                    <a:pt x="2260" y="1499"/>
                    <a:pt x="2051" y="1959"/>
                    <a:pt x="2113" y="2420"/>
                  </a:cubicBezTo>
                  <a:cubicBezTo>
                    <a:pt x="2113" y="2462"/>
                    <a:pt x="2134" y="2462"/>
                    <a:pt x="2134" y="2483"/>
                  </a:cubicBezTo>
                  <a:cubicBezTo>
                    <a:pt x="2134" y="2859"/>
                    <a:pt x="2218" y="3278"/>
                    <a:pt x="2406" y="3591"/>
                  </a:cubicBezTo>
                  <a:cubicBezTo>
                    <a:pt x="2406" y="3633"/>
                    <a:pt x="2406" y="3696"/>
                    <a:pt x="2469" y="3738"/>
                  </a:cubicBezTo>
                  <a:cubicBezTo>
                    <a:pt x="2574" y="3822"/>
                    <a:pt x="2574" y="3947"/>
                    <a:pt x="2532" y="4052"/>
                  </a:cubicBezTo>
                  <a:cubicBezTo>
                    <a:pt x="2504" y="4055"/>
                    <a:pt x="2477" y="4056"/>
                    <a:pt x="2450" y="4056"/>
                  </a:cubicBezTo>
                  <a:cubicBezTo>
                    <a:pt x="1884" y="4056"/>
                    <a:pt x="1459" y="3438"/>
                    <a:pt x="1339" y="2859"/>
                  </a:cubicBezTo>
                  <a:cubicBezTo>
                    <a:pt x="1235" y="2378"/>
                    <a:pt x="1318" y="1855"/>
                    <a:pt x="1569" y="1415"/>
                  </a:cubicBezTo>
                  <a:cubicBezTo>
                    <a:pt x="1911" y="875"/>
                    <a:pt x="2580" y="451"/>
                    <a:pt x="3224" y="451"/>
                  </a:cubicBezTo>
                  <a:close/>
                  <a:moveTo>
                    <a:pt x="16739" y="1629"/>
                  </a:moveTo>
                  <a:cubicBezTo>
                    <a:pt x="16614" y="3260"/>
                    <a:pt x="16718" y="4932"/>
                    <a:pt x="16739" y="6563"/>
                  </a:cubicBezTo>
                  <a:cubicBezTo>
                    <a:pt x="16760" y="8362"/>
                    <a:pt x="16781" y="10161"/>
                    <a:pt x="16802" y="11940"/>
                  </a:cubicBezTo>
                  <a:cubicBezTo>
                    <a:pt x="16802" y="13614"/>
                    <a:pt x="16781" y="15288"/>
                    <a:pt x="16844" y="16941"/>
                  </a:cubicBezTo>
                  <a:cubicBezTo>
                    <a:pt x="16885" y="18343"/>
                    <a:pt x="17660" y="20979"/>
                    <a:pt x="16341" y="22004"/>
                  </a:cubicBezTo>
                  <a:cubicBezTo>
                    <a:pt x="16425" y="21837"/>
                    <a:pt x="16488" y="21669"/>
                    <a:pt x="16530" y="21439"/>
                  </a:cubicBezTo>
                  <a:cubicBezTo>
                    <a:pt x="16885" y="19682"/>
                    <a:pt x="16509" y="17694"/>
                    <a:pt x="16425" y="15895"/>
                  </a:cubicBezTo>
                  <a:cubicBezTo>
                    <a:pt x="16195" y="11208"/>
                    <a:pt x="16174" y="6521"/>
                    <a:pt x="16321" y="1834"/>
                  </a:cubicBezTo>
                  <a:cubicBezTo>
                    <a:pt x="16321" y="1834"/>
                    <a:pt x="16321" y="1813"/>
                    <a:pt x="16321" y="1813"/>
                  </a:cubicBezTo>
                  <a:cubicBezTo>
                    <a:pt x="16362" y="1813"/>
                    <a:pt x="16383" y="1792"/>
                    <a:pt x="16425" y="1792"/>
                  </a:cubicBezTo>
                  <a:cubicBezTo>
                    <a:pt x="16509" y="1750"/>
                    <a:pt x="16593" y="1729"/>
                    <a:pt x="16676" y="1687"/>
                  </a:cubicBezTo>
                  <a:cubicBezTo>
                    <a:pt x="16715" y="1668"/>
                    <a:pt x="16736" y="1649"/>
                    <a:pt x="16739" y="1629"/>
                  </a:cubicBezTo>
                  <a:close/>
                  <a:moveTo>
                    <a:pt x="14333" y="1876"/>
                  </a:moveTo>
                  <a:lnTo>
                    <a:pt x="14333" y="1876"/>
                  </a:lnTo>
                  <a:cubicBezTo>
                    <a:pt x="14479" y="1897"/>
                    <a:pt x="14620" y="1902"/>
                    <a:pt x="14762" y="1902"/>
                  </a:cubicBezTo>
                  <a:cubicBezTo>
                    <a:pt x="14903" y="1902"/>
                    <a:pt x="15044" y="1897"/>
                    <a:pt x="15191" y="1897"/>
                  </a:cubicBezTo>
                  <a:cubicBezTo>
                    <a:pt x="15295" y="1905"/>
                    <a:pt x="15402" y="1910"/>
                    <a:pt x="15512" y="1910"/>
                  </a:cubicBezTo>
                  <a:cubicBezTo>
                    <a:pt x="15667" y="1910"/>
                    <a:pt x="15826" y="1900"/>
                    <a:pt x="15986" y="1876"/>
                  </a:cubicBezTo>
                  <a:lnTo>
                    <a:pt x="15986" y="1876"/>
                  </a:lnTo>
                  <a:cubicBezTo>
                    <a:pt x="15797" y="6416"/>
                    <a:pt x="15797" y="10957"/>
                    <a:pt x="16007" y="15476"/>
                  </a:cubicBezTo>
                  <a:cubicBezTo>
                    <a:pt x="16049" y="16606"/>
                    <a:pt x="16132" y="17736"/>
                    <a:pt x="16195" y="18866"/>
                  </a:cubicBezTo>
                  <a:cubicBezTo>
                    <a:pt x="16237" y="19682"/>
                    <a:pt x="16467" y="21000"/>
                    <a:pt x="16069" y="21732"/>
                  </a:cubicBezTo>
                  <a:cubicBezTo>
                    <a:pt x="15724" y="22352"/>
                    <a:pt x="15010" y="22523"/>
                    <a:pt x="14239" y="22523"/>
                  </a:cubicBezTo>
                  <a:cubicBezTo>
                    <a:pt x="13421" y="22523"/>
                    <a:pt x="12539" y="22330"/>
                    <a:pt x="11968" y="22276"/>
                  </a:cubicBezTo>
                  <a:cubicBezTo>
                    <a:pt x="10880" y="22172"/>
                    <a:pt x="9771" y="22193"/>
                    <a:pt x="8662" y="22172"/>
                  </a:cubicBezTo>
                  <a:lnTo>
                    <a:pt x="5315" y="22172"/>
                  </a:lnTo>
                  <a:cubicBezTo>
                    <a:pt x="4575" y="22172"/>
                    <a:pt x="3808" y="22237"/>
                    <a:pt x="3057" y="22237"/>
                  </a:cubicBezTo>
                  <a:cubicBezTo>
                    <a:pt x="2681" y="22237"/>
                    <a:pt x="2309" y="22220"/>
                    <a:pt x="1946" y="22172"/>
                  </a:cubicBezTo>
                  <a:cubicBezTo>
                    <a:pt x="1868" y="22185"/>
                    <a:pt x="1791" y="22191"/>
                    <a:pt x="1716" y="22191"/>
                  </a:cubicBezTo>
                  <a:cubicBezTo>
                    <a:pt x="1309" y="22191"/>
                    <a:pt x="946" y="22002"/>
                    <a:pt x="628" y="21649"/>
                  </a:cubicBezTo>
                  <a:cubicBezTo>
                    <a:pt x="586" y="21314"/>
                    <a:pt x="565" y="20979"/>
                    <a:pt x="586" y="20644"/>
                  </a:cubicBezTo>
                  <a:cubicBezTo>
                    <a:pt x="586" y="20226"/>
                    <a:pt x="586" y="19807"/>
                    <a:pt x="586" y="19368"/>
                  </a:cubicBezTo>
                  <a:cubicBezTo>
                    <a:pt x="586" y="18238"/>
                    <a:pt x="586" y="17087"/>
                    <a:pt x="586" y="15957"/>
                  </a:cubicBezTo>
                  <a:cubicBezTo>
                    <a:pt x="586" y="11417"/>
                    <a:pt x="816" y="6835"/>
                    <a:pt x="544" y="2336"/>
                  </a:cubicBezTo>
                  <a:cubicBezTo>
                    <a:pt x="628" y="2315"/>
                    <a:pt x="712" y="2294"/>
                    <a:pt x="816" y="2294"/>
                  </a:cubicBezTo>
                  <a:cubicBezTo>
                    <a:pt x="879" y="2294"/>
                    <a:pt x="942" y="2294"/>
                    <a:pt x="1025" y="2273"/>
                  </a:cubicBezTo>
                  <a:lnTo>
                    <a:pt x="1025" y="2273"/>
                  </a:lnTo>
                  <a:cubicBezTo>
                    <a:pt x="963" y="2838"/>
                    <a:pt x="1088" y="3445"/>
                    <a:pt x="1465" y="3884"/>
                  </a:cubicBezTo>
                  <a:cubicBezTo>
                    <a:pt x="1297" y="4115"/>
                    <a:pt x="1444" y="4407"/>
                    <a:pt x="1653" y="4554"/>
                  </a:cubicBezTo>
                  <a:cubicBezTo>
                    <a:pt x="1800" y="4656"/>
                    <a:pt x="1987" y="4708"/>
                    <a:pt x="2180" y="4708"/>
                  </a:cubicBezTo>
                  <a:cubicBezTo>
                    <a:pt x="2262" y="4708"/>
                    <a:pt x="2346" y="4698"/>
                    <a:pt x="2427" y="4679"/>
                  </a:cubicBezTo>
                  <a:cubicBezTo>
                    <a:pt x="2699" y="4596"/>
                    <a:pt x="2908" y="4324"/>
                    <a:pt x="2950" y="4052"/>
                  </a:cubicBezTo>
                  <a:cubicBezTo>
                    <a:pt x="2950" y="4052"/>
                    <a:pt x="2950" y="4031"/>
                    <a:pt x="2950" y="4010"/>
                  </a:cubicBezTo>
                  <a:cubicBezTo>
                    <a:pt x="2950" y="4010"/>
                    <a:pt x="2950" y="3989"/>
                    <a:pt x="2950" y="3989"/>
                  </a:cubicBezTo>
                  <a:cubicBezTo>
                    <a:pt x="2971" y="3968"/>
                    <a:pt x="2971" y="3968"/>
                    <a:pt x="2950" y="3947"/>
                  </a:cubicBezTo>
                  <a:cubicBezTo>
                    <a:pt x="2950" y="3780"/>
                    <a:pt x="2888" y="3612"/>
                    <a:pt x="2741" y="3466"/>
                  </a:cubicBezTo>
                  <a:cubicBezTo>
                    <a:pt x="2699" y="3445"/>
                    <a:pt x="2678" y="3445"/>
                    <a:pt x="2636" y="3445"/>
                  </a:cubicBezTo>
                  <a:cubicBezTo>
                    <a:pt x="2574" y="3319"/>
                    <a:pt x="2511" y="3215"/>
                    <a:pt x="2469" y="3068"/>
                  </a:cubicBezTo>
                  <a:cubicBezTo>
                    <a:pt x="2364" y="2796"/>
                    <a:pt x="2344" y="2503"/>
                    <a:pt x="2344" y="2231"/>
                  </a:cubicBezTo>
                  <a:lnTo>
                    <a:pt x="2364" y="2231"/>
                  </a:lnTo>
                  <a:cubicBezTo>
                    <a:pt x="2414" y="2238"/>
                    <a:pt x="2465" y="2241"/>
                    <a:pt x="2517" y="2241"/>
                  </a:cubicBezTo>
                  <a:cubicBezTo>
                    <a:pt x="2790" y="2241"/>
                    <a:pt x="3081" y="2159"/>
                    <a:pt x="3327" y="2106"/>
                  </a:cubicBezTo>
                  <a:lnTo>
                    <a:pt x="3327" y="2106"/>
                  </a:lnTo>
                  <a:cubicBezTo>
                    <a:pt x="3264" y="2315"/>
                    <a:pt x="3243" y="2545"/>
                    <a:pt x="3264" y="2755"/>
                  </a:cubicBezTo>
                  <a:cubicBezTo>
                    <a:pt x="3264" y="3131"/>
                    <a:pt x="3411" y="3550"/>
                    <a:pt x="3683" y="3863"/>
                  </a:cubicBezTo>
                  <a:cubicBezTo>
                    <a:pt x="3542" y="4304"/>
                    <a:pt x="3979" y="4655"/>
                    <a:pt x="4396" y="4655"/>
                  </a:cubicBezTo>
                  <a:cubicBezTo>
                    <a:pt x="4474" y="4655"/>
                    <a:pt x="4552" y="4643"/>
                    <a:pt x="4624" y="4617"/>
                  </a:cubicBezTo>
                  <a:cubicBezTo>
                    <a:pt x="5064" y="4449"/>
                    <a:pt x="5377" y="3738"/>
                    <a:pt x="4875" y="3445"/>
                  </a:cubicBezTo>
                  <a:cubicBezTo>
                    <a:pt x="4833" y="3424"/>
                    <a:pt x="4792" y="3424"/>
                    <a:pt x="4750" y="3424"/>
                  </a:cubicBezTo>
                  <a:cubicBezTo>
                    <a:pt x="4541" y="3047"/>
                    <a:pt x="4478" y="2608"/>
                    <a:pt x="4541" y="2148"/>
                  </a:cubicBezTo>
                  <a:lnTo>
                    <a:pt x="4541" y="2148"/>
                  </a:lnTo>
                  <a:cubicBezTo>
                    <a:pt x="4580" y="2151"/>
                    <a:pt x="4620" y="2152"/>
                    <a:pt x="4661" y="2152"/>
                  </a:cubicBezTo>
                  <a:cubicBezTo>
                    <a:pt x="4928" y="2152"/>
                    <a:pt x="5228" y="2097"/>
                    <a:pt x="5482" y="2043"/>
                  </a:cubicBezTo>
                  <a:lnTo>
                    <a:pt x="5482" y="2043"/>
                  </a:lnTo>
                  <a:cubicBezTo>
                    <a:pt x="5398" y="2545"/>
                    <a:pt x="5524" y="3089"/>
                    <a:pt x="5775" y="3591"/>
                  </a:cubicBezTo>
                  <a:cubicBezTo>
                    <a:pt x="5817" y="3675"/>
                    <a:pt x="5880" y="3780"/>
                    <a:pt x="5942" y="3863"/>
                  </a:cubicBezTo>
                  <a:cubicBezTo>
                    <a:pt x="5860" y="4373"/>
                    <a:pt x="6332" y="4663"/>
                    <a:pt x="6782" y="4663"/>
                  </a:cubicBezTo>
                  <a:cubicBezTo>
                    <a:pt x="6905" y="4663"/>
                    <a:pt x="7027" y="4641"/>
                    <a:pt x="7135" y="4596"/>
                  </a:cubicBezTo>
                  <a:cubicBezTo>
                    <a:pt x="7407" y="4491"/>
                    <a:pt x="7616" y="4240"/>
                    <a:pt x="7595" y="3947"/>
                  </a:cubicBezTo>
                  <a:cubicBezTo>
                    <a:pt x="7595" y="3718"/>
                    <a:pt x="7456" y="3437"/>
                    <a:pt x="7225" y="3437"/>
                  </a:cubicBezTo>
                  <a:cubicBezTo>
                    <a:pt x="7203" y="3437"/>
                    <a:pt x="7180" y="3439"/>
                    <a:pt x="7156" y="3445"/>
                  </a:cubicBezTo>
                  <a:cubicBezTo>
                    <a:pt x="7135" y="3445"/>
                    <a:pt x="7135" y="3466"/>
                    <a:pt x="7135" y="3466"/>
                  </a:cubicBezTo>
                  <a:cubicBezTo>
                    <a:pt x="7135" y="3466"/>
                    <a:pt x="7135" y="3466"/>
                    <a:pt x="7135" y="3445"/>
                  </a:cubicBezTo>
                  <a:cubicBezTo>
                    <a:pt x="6800" y="3027"/>
                    <a:pt x="6654" y="2587"/>
                    <a:pt x="6654" y="2043"/>
                  </a:cubicBezTo>
                  <a:lnTo>
                    <a:pt x="6654" y="2043"/>
                  </a:lnTo>
                  <a:cubicBezTo>
                    <a:pt x="6821" y="2064"/>
                    <a:pt x="6989" y="2085"/>
                    <a:pt x="7156" y="2085"/>
                  </a:cubicBezTo>
                  <a:cubicBezTo>
                    <a:pt x="7282" y="2085"/>
                    <a:pt x="7428" y="2085"/>
                    <a:pt x="7512" y="2001"/>
                  </a:cubicBezTo>
                  <a:cubicBezTo>
                    <a:pt x="7533" y="2629"/>
                    <a:pt x="7784" y="3257"/>
                    <a:pt x="8202" y="3717"/>
                  </a:cubicBezTo>
                  <a:cubicBezTo>
                    <a:pt x="8056" y="3884"/>
                    <a:pt x="8202" y="4156"/>
                    <a:pt x="8370" y="4282"/>
                  </a:cubicBezTo>
                  <a:cubicBezTo>
                    <a:pt x="8542" y="4440"/>
                    <a:pt x="8753" y="4529"/>
                    <a:pt x="8970" y="4529"/>
                  </a:cubicBezTo>
                  <a:cubicBezTo>
                    <a:pt x="9070" y="4529"/>
                    <a:pt x="9170" y="4510"/>
                    <a:pt x="9269" y="4470"/>
                  </a:cubicBezTo>
                  <a:cubicBezTo>
                    <a:pt x="9541" y="4366"/>
                    <a:pt x="9751" y="4115"/>
                    <a:pt x="9730" y="3801"/>
                  </a:cubicBezTo>
                  <a:cubicBezTo>
                    <a:pt x="9730" y="3550"/>
                    <a:pt x="9520" y="3236"/>
                    <a:pt x="9227" y="3236"/>
                  </a:cubicBezTo>
                  <a:cubicBezTo>
                    <a:pt x="9186" y="3236"/>
                    <a:pt x="9165" y="3257"/>
                    <a:pt x="9123" y="3278"/>
                  </a:cubicBezTo>
                  <a:cubicBezTo>
                    <a:pt x="9060" y="3194"/>
                    <a:pt x="9018" y="3110"/>
                    <a:pt x="8976" y="3027"/>
                  </a:cubicBezTo>
                  <a:cubicBezTo>
                    <a:pt x="8893" y="2859"/>
                    <a:pt x="8830" y="2692"/>
                    <a:pt x="8788" y="2524"/>
                  </a:cubicBezTo>
                  <a:cubicBezTo>
                    <a:pt x="8788" y="2503"/>
                    <a:pt x="8788" y="2483"/>
                    <a:pt x="8788" y="2462"/>
                  </a:cubicBezTo>
                  <a:cubicBezTo>
                    <a:pt x="8746" y="2357"/>
                    <a:pt x="8746" y="2231"/>
                    <a:pt x="8746" y="2127"/>
                  </a:cubicBezTo>
                  <a:lnTo>
                    <a:pt x="8746" y="2127"/>
                  </a:lnTo>
                  <a:cubicBezTo>
                    <a:pt x="8788" y="2130"/>
                    <a:pt x="8831" y="2131"/>
                    <a:pt x="8873" y="2131"/>
                  </a:cubicBezTo>
                  <a:cubicBezTo>
                    <a:pt x="9149" y="2131"/>
                    <a:pt x="9437" y="2077"/>
                    <a:pt x="9709" y="2022"/>
                  </a:cubicBezTo>
                  <a:lnTo>
                    <a:pt x="9709" y="2022"/>
                  </a:lnTo>
                  <a:cubicBezTo>
                    <a:pt x="9688" y="2127"/>
                    <a:pt x="9688" y="2252"/>
                    <a:pt x="9709" y="2357"/>
                  </a:cubicBezTo>
                  <a:cubicBezTo>
                    <a:pt x="9730" y="2755"/>
                    <a:pt x="9939" y="3215"/>
                    <a:pt x="10232" y="3550"/>
                  </a:cubicBezTo>
                  <a:cubicBezTo>
                    <a:pt x="10232" y="3571"/>
                    <a:pt x="10211" y="3571"/>
                    <a:pt x="10211" y="3591"/>
                  </a:cubicBezTo>
                  <a:cubicBezTo>
                    <a:pt x="10138" y="4012"/>
                    <a:pt x="10543" y="4368"/>
                    <a:pt x="10954" y="4368"/>
                  </a:cubicBezTo>
                  <a:cubicBezTo>
                    <a:pt x="11013" y="4368"/>
                    <a:pt x="11073" y="4361"/>
                    <a:pt x="11131" y="4345"/>
                  </a:cubicBezTo>
                  <a:cubicBezTo>
                    <a:pt x="11362" y="4282"/>
                    <a:pt x="11613" y="4031"/>
                    <a:pt x="11696" y="3759"/>
                  </a:cubicBezTo>
                  <a:cubicBezTo>
                    <a:pt x="11801" y="3675"/>
                    <a:pt x="11822" y="3550"/>
                    <a:pt x="11717" y="3445"/>
                  </a:cubicBezTo>
                  <a:cubicBezTo>
                    <a:pt x="11696" y="3382"/>
                    <a:pt x="11675" y="3319"/>
                    <a:pt x="11613" y="3278"/>
                  </a:cubicBezTo>
                  <a:cubicBezTo>
                    <a:pt x="11571" y="3236"/>
                    <a:pt x="11529" y="3215"/>
                    <a:pt x="11466" y="3215"/>
                  </a:cubicBezTo>
                  <a:cubicBezTo>
                    <a:pt x="11152" y="2880"/>
                    <a:pt x="11027" y="2441"/>
                    <a:pt x="10985" y="1980"/>
                  </a:cubicBezTo>
                  <a:cubicBezTo>
                    <a:pt x="11194" y="1980"/>
                    <a:pt x="11424" y="1959"/>
                    <a:pt x="11634" y="1938"/>
                  </a:cubicBezTo>
                  <a:lnTo>
                    <a:pt x="11634" y="1938"/>
                  </a:lnTo>
                  <a:cubicBezTo>
                    <a:pt x="11550" y="2503"/>
                    <a:pt x="11738" y="3089"/>
                    <a:pt x="12115" y="3466"/>
                  </a:cubicBezTo>
                  <a:cubicBezTo>
                    <a:pt x="12115" y="3487"/>
                    <a:pt x="12115" y="3487"/>
                    <a:pt x="12115" y="3508"/>
                  </a:cubicBezTo>
                  <a:cubicBezTo>
                    <a:pt x="12078" y="3929"/>
                    <a:pt x="12540" y="4126"/>
                    <a:pt x="12908" y="4126"/>
                  </a:cubicBezTo>
                  <a:cubicBezTo>
                    <a:pt x="12960" y="4126"/>
                    <a:pt x="13010" y="4122"/>
                    <a:pt x="13056" y="4115"/>
                  </a:cubicBezTo>
                  <a:cubicBezTo>
                    <a:pt x="13287" y="4073"/>
                    <a:pt x="13475" y="3905"/>
                    <a:pt x="13538" y="3675"/>
                  </a:cubicBezTo>
                  <a:cubicBezTo>
                    <a:pt x="13580" y="3466"/>
                    <a:pt x="13475" y="3215"/>
                    <a:pt x="13224" y="3194"/>
                  </a:cubicBezTo>
                  <a:cubicBezTo>
                    <a:pt x="13203" y="3194"/>
                    <a:pt x="13182" y="3194"/>
                    <a:pt x="13161" y="3215"/>
                  </a:cubicBezTo>
                  <a:cubicBezTo>
                    <a:pt x="13056" y="3089"/>
                    <a:pt x="12952" y="2964"/>
                    <a:pt x="12889" y="2796"/>
                  </a:cubicBezTo>
                  <a:cubicBezTo>
                    <a:pt x="12805" y="2566"/>
                    <a:pt x="12805" y="2315"/>
                    <a:pt x="12847" y="2064"/>
                  </a:cubicBezTo>
                  <a:cubicBezTo>
                    <a:pt x="12847" y="2043"/>
                    <a:pt x="12847" y="2022"/>
                    <a:pt x="12868" y="1980"/>
                  </a:cubicBezTo>
                  <a:cubicBezTo>
                    <a:pt x="12892" y="1984"/>
                    <a:pt x="12918" y="1986"/>
                    <a:pt x="12944" y="1986"/>
                  </a:cubicBezTo>
                  <a:cubicBezTo>
                    <a:pt x="13057" y="1986"/>
                    <a:pt x="13189" y="1955"/>
                    <a:pt x="13308" y="1938"/>
                  </a:cubicBezTo>
                  <a:lnTo>
                    <a:pt x="13308" y="1938"/>
                  </a:lnTo>
                  <a:cubicBezTo>
                    <a:pt x="13287" y="2420"/>
                    <a:pt x="13433" y="2922"/>
                    <a:pt x="13768" y="3257"/>
                  </a:cubicBezTo>
                  <a:cubicBezTo>
                    <a:pt x="13705" y="3319"/>
                    <a:pt x="13684" y="3403"/>
                    <a:pt x="13747" y="3466"/>
                  </a:cubicBezTo>
                  <a:cubicBezTo>
                    <a:pt x="13955" y="3657"/>
                    <a:pt x="14264" y="3848"/>
                    <a:pt x="14566" y="3848"/>
                  </a:cubicBezTo>
                  <a:cubicBezTo>
                    <a:pt x="14628" y="3848"/>
                    <a:pt x="14690" y="3839"/>
                    <a:pt x="14751" y="3822"/>
                  </a:cubicBezTo>
                  <a:cubicBezTo>
                    <a:pt x="15065" y="3717"/>
                    <a:pt x="15295" y="3361"/>
                    <a:pt x="15191" y="3047"/>
                  </a:cubicBezTo>
                  <a:cubicBezTo>
                    <a:pt x="15191" y="3027"/>
                    <a:pt x="15170" y="3006"/>
                    <a:pt x="15149" y="2985"/>
                  </a:cubicBezTo>
                  <a:cubicBezTo>
                    <a:pt x="15149" y="2964"/>
                    <a:pt x="15170" y="2964"/>
                    <a:pt x="15170" y="2943"/>
                  </a:cubicBezTo>
                  <a:cubicBezTo>
                    <a:pt x="15170" y="2922"/>
                    <a:pt x="15170" y="2922"/>
                    <a:pt x="15170" y="2901"/>
                  </a:cubicBezTo>
                  <a:cubicBezTo>
                    <a:pt x="15212" y="2838"/>
                    <a:pt x="15212" y="2755"/>
                    <a:pt x="15128" y="2734"/>
                  </a:cubicBezTo>
                  <a:cubicBezTo>
                    <a:pt x="15093" y="2727"/>
                    <a:pt x="15058" y="2724"/>
                    <a:pt x="15023" y="2724"/>
                  </a:cubicBezTo>
                  <a:cubicBezTo>
                    <a:pt x="14954" y="2724"/>
                    <a:pt x="14884" y="2734"/>
                    <a:pt x="14814" y="2734"/>
                  </a:cubicBezTo>
                  <a:cubicBezTo>
                    <a:pt x="14688" y="2713"/>
                    <a:pt x="14542" y="2650"/>
                    <a:pt x="14458" y="2566"/>
                  </a:cubicBezTo>
                  <a:cubicBezTo>
                    <a:pt x="14270" y="2378"/>
                    <a:pt x="14270" y="2106"/>
                    <a:pt x="14333" y="1876"/>
                  </a:cubicBezTo>
                  <a:close/>
                  <a:moveTo>
                    <a:pt x="9360" y="0"/>
                  </a:moveTo>
                  <a:cubicBezTo>
                    <a:pt x="8902" y="0"/>
                    <a:pt x="8445" y="210"/>
                    <a:pt x="8098" y="558"/>
                  </a:cubicBezTo>
                  <a:cubicBezTo>
                    <a:pt x="8118" y="495"/>
                    <a:pt x="8098" y="411"/>
                    <a:pt x="8014" y="369"/>
                  </a:cubicBezTo>
                  <a:cubicBezTo>
                    <a:pt x="7851" y="313"/>
                    <a:pt x="7688" y="287"/>
                    <a:pt x="7528" y="287"/>
                  </a:cubicBezTo>
                  <a:cubicBezTo>
                    <a:pt x="7214" y="287"/>
                    <a:pt x="6910" y="384"/>
                    <a:pt x="6633" y="537"/>
                  </a:cubicBezTo>
                  <a:cubicBezTo>
                    <a:pt x="6304" y="296"/>
                    <a:pt x="5952" y="192"/>
                    <a:pt x="5603" y="192"/>
                  </a:cubicBezTo>
                  <a:cubicBezTo>
                    <a:pt x="5131" y="192"/>
                    <a:pt x="4665" y="382"/>
                    <a:pt x="4269" y="683"/>
                  </a:cubicBezTo>
                  <a:cubicBezTo>
                    <a:pt x="4289" y="662"/>
                    <a:pt x="4269" y="620"/>
                    <a:pt x="4248" y="599"/>
                  </a:cubicBezTo>
                  <a:cubicBezTo>
                    <a:pt x="3976" y="266"/>
                    <a:pt x="3633" y="128"/>
                    <a:pt x="3273" y="128"/>
                  </a:cubicBezTo>
                  <a:cubicBezTo>
                    <a:pt x="2550" y="128"/>
                    <a:pt x="1758" y="682"/>
                    <a:pt x="1339" y="1311"/>
                  </a:cubicBezTo>
                  <a:cubicBezTo>
                    <a:pt x="1325" y="1309"/>
                    <a:pt x="1311" y="1308"/>
                    <a:pt x="1297" y="1308"/>
                  </a:cubicBezTo>
                  <a:cubicBezTo>
                    <a:pt x="1117" y="1308"/>
                    <a:pt x="910" y="1425"/>
                    <a:pt x="774" y="1541"/>
                  </a:cubicBezTo>
                  <a:cubicBezTo>
                    <a:pt x="586" y="1687"/>
                    <a:pt x="440" y="1876"/>
                    <a:pt x="335" y="2106"/>
                  </a:cubicBezTo>
                  <a:cubicBezTo>
                    <a:pt x="335" y="2127"/>
                    <a:pt x="335" y="2127"/>
                    <a:pt x="335" y="2127"/>
                  </a:cubicBezTo>
                  <a:cubicBezTo>
                    <a:pt x="293" y="2148"/>
                    <a:pt x="251" y="2190"/>
                    <a:pt x="251" y="2252"/>
                  </a:cubicBezTo>
                  <a:cubicBezTo>
                    <a:pt x="0" y="6374"/>
                    <a:pt x="230" y="10538"/>
                    <a:pt x="230" y="14660"/>
                  </a:cubicBezTo>
                  <a:cubicBezTo>
                    <a:pt x="230" y="16731"/>
                    <a:pt x="209" y="18803"/>
                    <a:pt x="251" y="20874"/>
                  </a:cubicBezTo>
                  <a:cubicBezTo>
                    <a:pt x="251" y="22172"/>
                    <a:pt x="691" y="22506"/>
                    <a:pt x="1946" y="22527"/>
                  </a:cubicBezTo>
                  <a:cubicBezTo>
                    <a:pt x="3976" y="22527"/>
                    <a:pt x="6005" y="22527"/>
                    <a:pt x="8035" y="22548"/>
                  </a:cubicBezTo>
                  <a:cubicBezTo>
                    <a:pt x="10023" y="22548"/>
                    <a:pt x="11989" y="22757"/>
                    <a:pt x="13977" y="22862"/>
                  </a:cubicBezTo>
                  <a:cubicBezTo>
                    <a:pt x="14097" y="22866"/>
                    <a:pt x="14215" y="22868"/>
                    <a:pt x="14330" y="22868"/>
                  </a:cubicBezTo>
                  <a:cubicBezTo>
                    <a:pt x="14923" y="22868"/>
                    <a:pt x="15458" y="22807"/>
                    <a:pt x="15860" y="22527"/>
                  </a:cubicBezTo>
                  <a:cubicBezTo>
                    <a:pt x="15871" y="22538"/>
                    <a:pt x="15881" y="22543"/>
                    <a:pt x="15892" y="22543"/>
                  </a:cubicBezTo>
                  <a:cubicBezTo>
                    <a:pt x="15902" y="22543"/>
                    <a:pt x="15913" y="22538"/>
                    <a:pt x="15923" y="22527"/>
                  </a:cubicBezTo>
                  <a:cubicBezTo>
                    <a:pt x="17116" y="22088"/>
                    <a:pt x="17409" y="20916"/>
                    <a:pt x="17346" y="19744"/>
                  </a:cubicBezTo>
                  <a:cubicBezTo>
                    <a:pt x="17220" y="17861"/>
                    <a:pt x="17095" y="15999"/>
                    <a:pt x="17074" y="14095"/>
                  </a:cubicBezTo>
                  <a:cubicBezTo>
                    <a:pt x="17053" y="12024"/>
                    <a:pt x="17032" y="9931"/>
                    <a:pt x="17032" y="7860"/>
                  </a:cubicBezTo>
                  <a:cubicBezTo>
                    <a:pt x="17011" y="5726"/>
                    <a:pt x="17157" y="3529"/>
                    <a:pt x="16927" y="1394"/>
                  </a:cubicBezTo>
                  <a:cubicBezTo>
                    <a:pt x="16916" y="1350"/>
                    <a:pt x="16876" y="1324"/>
                    <a:pt x="16838" y="1324"/>
                  </a:cubicBezTo>
                  <a:cubicBezTo>
                    <a:pt x="16803" y="1324"/>
                    <a:pt x="16770" y="1345"/>
                    <a:pt x="16760" y="1394"/>
                  </a:cubicBezTo>
                  <a:cubicBezTo>
                    <a:pt x="16760" y="1457"/>
                    <a:pt x="16760" y="1499"/>
                    <a:pt x="16760" y="1562"/>
                  </a:cubicBezTo>
                  <a:cubicBezTo>
                    <a:pt x="16739" y="1478"/>
                    <a:pt x="16676" y="1415"/>
                    <a:pt x="16593" y="1415"/>
                  </a:cubicBezTo>
                  <a:cubicBezTo>
                    <a:pt x="16613" y="1394"/>
                    <a:pt x="16593" y="1353"/>
                    <a:pt x="16572" y="1332"/>
                  </a:cubicBezTo>
                  <a:cubicBezTo>
                    <a:pt x="16482" y="1257"/>
                    <a:pt x="16371" y="1246"/>
                    <a:pt x="16261" y="1246"/>
                  </a:cubicBezTo>
                  <a:cubicBezTo>
                    <a:pt x="16218" y="1246"/>
                    <a:pt x="16174" y="1248"/>
                    <a:pt x="16132" y="1248"/>
                  </a:cubicBezTo>
                  <a:cubicBezTo>
                    <a:pt x="16069" y="1227"/>
                    <a:pt x="15986" y="1227"/>
                    <a:pt x="15923" y="1227"/>
                  </a:cubicBezTo>
                  <a:cubicBezTo>
                    <a:pt x="15881" y="767"/>
                    <a:pt x="15400" y="411"/>
                    <a:pt x="14919" y="369"/>
                  </a:cubicBezTo>
                  <a:cubicBezTo>
                    <a:pt x="14895" y="368"/>
                    <a:pt x="14871" y="367"/>
                    <a:pt x="14847" y="367"/>
                  </a:cubicBezTo>
                  <a:cubicBezTo>
                    <a:pt x="14497" y="367"/>
                    <a:pt x="14169" y="509"/>
                    <a:pt x="13914" y="725"/>
                  </a:cubicBezTo>
                  <a:cubicBezTo>
                    <a:pt x="13893" y="725"/>
                    <a:pt x="13893" y="704"/>
                    <a:pt x="13893" y="704"/>
                  </a:cubicBezTo>
                  <a:cubicBezTo>
                    <a:pt x="13684" y="484"/>
                    <a:pt x="13454" y="395"/>
                    <a:pt x="13221" y="395"/>
                  </a:cubicBezTo>
                  <a:cubicBezTo>
                    <a:pt x="12988" y="395"/>
                    <a:pt x="12753" y="484"/>
                    <a:pt x="12533" y="620"/>
                  </a:cubicBezTo>
                  <a:cubicBezTo>
                    <a:pt x="12312" y="281"/>
                    <a:pt x="11924" y="118"/>
                    <a:pt x="11523" y="118"/>
                  </a:cubicBezTo>
                  <a:cubicBezTo>
                    <a:pt x="11356" y="118"/>
                    <a:pt x="11187" y="146"/>
                    <a:pt x="11027" y="202"/>
                  </a:cubicBezTo>
                  <a:cubicBezTo>
                    <a:pt x="10818" y="286"/>
                    <a:pt x="10650" y="390"/>
                    <a:pt x="10483" y="516"/>
                  </a:cubicBezTo>
                  <a:cubicBezTo>
                    <a:pt x="10153" y="157"/>
                    <a:pt x="9756" y="0"/>
                    <a:pt x="9360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3006250" y="1126975"/>
              <a:ext cx="272575" cy="136425"/>
            </a:xfrm>
            <a:custGeom>
              <a:avLst/>
              <a:gdLst/>
              <a:ahLst/>
              <a:cxnLst/>
              <a:rect l="l" t="t" r="r" b="b"/>
              <a:pathLst>
                <a:path w="10903" h="5457" extrusionOk="0">
                  <a:moveTo>
                    <a:pt x="5441" y="309"/>
                  </a:moveTo>
                  <a:cubicBezTo>
                    <a:pt x="7178" y="309"/>
                    <a:pt x="8914" y="372"/>
                    <a:pt x="10651" y="476"/>
                  </a:cubicBezTo>
                  <a:cubicBezTo>
                    <a:pt x="10546" y="2046"/>
                    <a:pt x="10421" y="3636"/>
                    <a:pt x="10525" y="5226"/>
                  </a:cubicBezTo>
                  <a:cubicBezTo>
                    <a:pt x="8083" y="5165"/>
                    <a:pt x="5630" y="5082"/>
                    <a:pt x="3182" y="5082"/>
                  </a:cubicBezTo>
                  <a:cubicBezTo>
                    <a:pt x="2274" y="5082"/>
                    <a:pt x="1367" y="5093"/>
                    <a:pt x="461" y="5122"/>
                  </a:cubicBezTo>
                  <a:cubicBezTo>
                    <a:pt x="336" y="4870"/>
                    <a:pt x="419" y="4264"/>
                    <a:pt x="398" y="3992"/>
                  </a:cubicBezTo>
                  <a:cubicBezTo>
                    <a:pt x="377" y="3573"/>
                    <a:pt x="357" y="3155"/>
                    <a:pt x="336" y="2736"/>
                  </a:cubicBezTo>
                  <a:cubicBezTo>
                    <a:pt x="294" y="1962"/>
                    <a:pt x="273" y="1188"/>
                    <a:pt x="252" y="414"/>
                  </a:cubicBezTo>
                  <a:cubicBezTo>
                    <a:pt x="252" y="414"/>
                    <a:pt x="252" y="393"/>
                    <a:pt x="252" y="372"/>
                  </a:cubicBezTo>
                  <a:cubicBezTo>
                    <a:pt x="691" y="410"/>
                    <a:pt x="1136" y="424"/>
                    <a:pt x="1584" y="424"/>
                  </a:cubicBezTo>
                  <a:cubicBezTo>
                    <a:pt x="2865" y="424"/>
                    <a:pt x="4170" y="309"/>
                    <a:pt x="5441" y="309"/>
                  </a:cubicBezTo>
                  <a:close/>
                  <a:moveTo>
                    <a:pt x="3277" y="1"/>
                  </a:moveTo>
                  <a:cubicBezTo>
                    <a:pt x="2219" y="1"/>
                    <a:pt x="1152" y="40"/>
                    <a:pt x="147" y="246"/>
                  </a:cubicBezTo>
                  <a:cubicBezTo>
                    <a:pt x="126" y="267"/>
                    <a:pt x="105" y="288"/>
                    <a:pt x="105" y="309"/>
                  </a:cubicBezTo>
                  <a:cubicBezTo>
                    <a:pt x="64" y="309"/>
                    <a:pt x="1" y="351"/>
                    <a:pt x="1" y="414"/>
                  </a:cubicBezTo>
                  <a:cubicBezTo>
                    <a:pt x="22" y="1376"/>
                    <a:pt x="22" y="2339"/>
                    <a:pt x="64" y="3280"/>
                  </a:cubicBezTo>
                  <a:cubicBezTo>
                    <a:pt x="85" y="3866"/>
                    <a:pt x="1" y="4703"/>
                    <a:pt x="273" y="5226"/>
                  </a:cubicBezTo>
                  <a:cubicBezTo>
                    <a:pt x="288" y="5257"/>
                    <a:pt x="326" y="5276"/>
                    <a:pt x="361" y="5276"/>
                  </a:cubicBezTo>
                  <a:cubicBezTo>
                    <a:pt x="374" y="5276"/>
                    <a:pt x="387" y="5274"/>
                    <a:pt x="398" y="5268"/>
                  </a:cubicBezTo>
                  <a:lnTo>
                    <a:pt x="440" y="5268"/>
                  </a:lnTo>
                  <a:cubicBezTo>
                    <a:pt x="3809" y="5394"/>
                    <a:pt x="7178" y="5373"/>
                    <a:pt x="10567" y="5456"/>
                  </a:cubicBezTo>
                  <a:cubicBezTo>
                    <a:pt x="10630" y="5456"/>
                    <a:pt x="10651" y="5414"/>
                    <a:pt x="10672" y="5373"/>
                  </a:cubicBezTo>
                  <a:cubicBezTo>
                    <a:pt x="10714" y="5352"/>
                    <a:pt x="10735" y="5310"/>
                    <a:pt x="10735" y="5268"/>
                  </a:cubicBezTo>
                  <a:cubicBezTo>
                    <a:pt x="10797" y="3636"/>
                    <a:pt x="10756" y="2004"/>
                    <a:pt x="10860" y="393"/>
                  </a:cubicBezTo>
                  <a:cubicBezTo>
                    <a:pt x="10902" y="288"/>
                    <a:pt x="10860" y="163"/>
                    <a:pt x="10714" y="142"/>
                  </a:cubicBezTo>
                  <a:cubicBezTo>
                    <a:pt x="9197" y="55"/>
                    <a:pt x="7665" y="11"/>
                    <a:pt x="6144" y="11"/>
                  </a:cubicBezTo>
                  <a:cubicBezTo>
                    <a:pt x="5839" y="11"/>
                    <a:pt x="5535" y="13"/>
                    <a:pt x="5232" y="16"/>
                  </a:cubicBezTo>
                  <a:cubicBezTo>
                    <a:pt x="4596" y="16"/>
                    <a:pt x="3939" y="1"/>
                    <a:pt x="3277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3049150" y="1179025"/>
              <a:ext cx="183625" cy="7125"/>
            </a:xfrm>
            <a:custGeom>
              <a:avLst/>
              <a:gdLst/>
              <a:ahLst/>
              <a:cxnLst/>
              <a:rect l="l" t="t" r="r" b="b"/>
              <a:pathLst>
                <a:path w="7345" h="285" extrusionOk="0">
                  <a:moveTo>
                    <a:pt x="4448" y="0"/>
                  </a:moveTo>
                  <a:cubicBezTo>
                    <a:pt x="2989" y="0"/>
                    <a:pt x="1533" y="25"/>
                    <a:pt x="84" y="89"/>
                  </a:cubicBezTo>
                  <a:cubicBezTo>
                    <a:pt x="1" y="89"/>
                    <a:pt x="1" y="236"/>
                    <a:pt x="84" y="236"/>
                  </a:cubicBezTo>
                  <a:cubicBezTo>
                    <a:pt x="1084" y="271"/>
                    <a:pt x="2087" y="284"/>
                    <a:pt x="3092" y="284"/>
                  </a:cubicBezTo>
                  <a:cubicBezTo>
                    <a:pt x="4465" y="284"/>
                    <a:pt x="5842" y="260"/>
                    <a:pt x="7219" y="236"/>
                  </a:cubicBezTo>
                  <a:cubicBezTo>
                    <a:pt x="7345" y="236"/>
                    <a:pt x="7345" y="27"/>
                    <a:pt x="7219" y="27"/>
                  </a:cubicBezTo>
                  <a:cubicBezTo>
                    <a:pt x="6295" y="10"/>
                    <a:pt x="5371" y="0"/>
                    <a:pt x="4448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3045500" y="1220975"/>
              <a:ext cx="194075" cy="10000"/>
            </a:xfrm>
            <a:custGeom>
              <a:avLst/>
              <a:gdLst/>
              <a:ahLst/>
              <a:cxnLst/>
              <a:rect l="l" t="t" r="r" b="b"/>
              <a:pathLst>
                <a:path w="7763" h="400" extrusionOk="0">
                  <a:moveTo>
                    <a:pt x="7592" y="0"/>
                  </a:moveTo>
                  <a:cubicBezTo>
                    <a:pt x="7586" y="0"/>
                    <a:pt x="7581" y="1"/>
                    <a:pt x="7574" y="1"/>
                  </a:cubicBezTo>
                  <a:cubicBezTo>
                    <a:pt x="5064" y="43"/>
                    <a:pt x="2574" y="85"/>
                    <a:pt x="63" y="169"/>
                  </a:cubicBezTo>
                  <a:cubicBezTo>
                    <a:pt x="21" y="169"/>
                    <a:pt x="0" y="232"/>
                    <a:pt x="21" y="273"/>
                  </a:cubicBezTo>
                  <a:cubicBezTo>
                    <a:pt x="42" y="273"/>
                    <a:pt x="42" y="273"/>
                    <a:pt x="42" y="294"/>
                  </a:cubicBezTo>
                  <a:lnTo>
                    <a:pt x="105" y="294"/>
                  </a:lnTo>
                  <a:cubicBezTo>
                    <a:pt x="106" y="293"/>
                    <a:pt x="115" y="292"/>
                    <a:pt x="131" y="292"/>
                  </a:cubicBezTo>
                  <a:cubicBezTo>
                    <a:pt x="315" y="292"/>
                    <a:pt x="1410" y="399"/>
                    <a:pt x="1507" y="399"/>
                  </a:cubicBezTo>
                  <a:cubicBezTo>
                    <a:pt x="2218" y="378"/>
                    <a:pt x="2909" y="378"/>
                    <a:pt x="3599" y="357"/>
                  </a:cubicBezTo>
                  <a:cubicBezTo>
                    <a:pt x="4917" y="336"/>
                    <a:pt x="6256" y="315"/>
                    <a:pt x="7574" y="294"/>
                  </a:cubicBezTo>
                  <a:cubicBezTo>
                    <a:pt x="7757" y="294"/>
                    <a:pt x="7763" y="0"/>
                    <a:pt x="7592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5"/>
          <p:cNvSpPr txBox="1">
            <a:spLocks noGrp="1"/>
          </p:cNvSpPr>
          <p:nvPr>
            <p:ph type="subTitle" idx="1"/>
          </p:nvPr>
        </p:nvSpPr>
        <p:spPr>
          <a:xfrm flipH="1">
            <a:off x="864608" y="1175850"/>
            <a:ext cx="4632300" cy="13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sz="2400" dirty="0"/>
              <a:t>Kampanye dilakukan dengan cara menyebarkan informasi melalui grup-grup whatsapp guru dengan menggunakan poster. Hingga saat ini sudah berjumlah 18 angkatan</a:t>
            </a:r>
            <a:endParaRPr sz="2400" dirty="0"/>
          </a:p>
        </p:txBody>
      </p:sp>
      <p:sp>
        <p:nvSpPr>
          <p:cNvPr id="366" name="Google Shape;366;p45"/>
          <p:cNvSpPr/>
          <p:nvPr/>
        </p:nvSpPr>
        <p:spPr>
          <a:xfrm>
            <a:off x="6252275" y="364950"/>
            <a:ext cx="2891700" cy="441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7" name="Google Shape;367;p45"/>
          <p:cNvGrpSpPr/>
          <p:nvPr/>
        </p:nvGrpSpPr>
        <p:grpSpPr>
          <a:xfrm rot="-1218963">
            <a:off x="5673394" y="93744"/>
            <a:ext cx="716542" cy="909812"/>
            <a:chOff x="3457650" y="1649950"/>
            <a:chExt cx="105100" cy="133450"/>
          </a:xfrm>
        </p:grpSpPr>
        <p:sp>
          <p:nvSpPr>
            <p:cNvPr id="368" name="Google Shape;368;p45"/>
            <p:cNvSpPr/>
            <p:nvPr/>
          </p:nvSpPr>
          <p:spPr>
            <a:xfrm>
              <a:off x="3457650" y="1649950"/>
              <a:ext cx="96750" cy="119275"/>
            </a:xfrm>
            <a:custGeom>
              <a:avLst/>
              <a:gdLst/>
              <a:ahLst/>
              <a:cxnLst/>
              <a:rect l="l" t="t" r="r" b="b"/>
              <a:pathLst>
                <a:path w="3870" h="4771" fill="none" extrusionOk="0">
                  <a:moveTo>
                    <a:pt x="0" y="1"/>
                  </a:moveTo>
                  <a:cubicBezTo>
                    <a:pt x="1635" y="1402"/>
                    <a:pt x="2268" y="3336"/>
                    <a:pt x="3870" y="4771"/>
                  </a:cubicBezTo>
                </a:path>
              </a:pathLst>
            </a:custGeom>
            <a:noFill/>
            <a:ln w="1143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5"/>
            <p:cNvSpPr/>
            <p:nvPr/>
          </p:nvSpPr>
          <p:spPr>
            <a:xfrm>
              <a:off x="3476825" y="1650800"/>
              <a:ext cx="85925" cy="132600"/>
            </a:xfrm>
            <a:custGeom>
              <a:avLst/>
              <a:gdLst/>
              <a:ahLst/>
              <a:cxnLst/>
              <a:rect l="l" t="t" r="r" b="b"/>
              <a:pathLst>
                <a:path w="3437" h="5304" fill="none" extrusionOk="0">
                  <a:moveTo>
                    <a:pt x="0" y="5304"/>
                  </a:moveTo>
                  <a:cubicBezTo>
                    <a:pt x="1134" y="3536"/>
                    <a:pt x="2302" y="1768"/>
                    <a:pt x="3436" y="0"/>
                  </a:cubicBezTo>
                </a:path>
              </a:pathLst>
            </a:custGeom>
            <a:noFill/>
            <a:ln w="1143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45"/>
          <p:cNvGrpSpPr/>
          <p:nvPr/>
        </p:nvGrpSpPr>
        <p:grpSpPr>
          <a:xfrm>
            <a:off x="6546980" y="751728"/>
            <a:ext cx="3042817" cy="3640048"/>
            <a:chOff x="5787000" y="1626375"/>
            <a:chExt cx="426350" cy="510025"/>
          </a:xfrm>
        </p:grpSpPr>
        <p:sp>
          <p:nvSpPr>
            <p:cNvPr id="371" name="Google Shape;371;p45"/>
            <p:cNvSpPr/>
            <p:nvPr/>
          </p:nvSpPr>
          <p:spPr>
            <a:xfrm>
              <a:off x="5787000" y="1626375"/>
              <a:ext cx="426350" cy="510025"/>
            </a:xfrm>
            <a:custGeom>
              <a:avLst/>
              <a:gdLst/>
              <a:ahLst/>
              <a:cxnLst/>
              <a:rect l="l" t="t" r="r" b="b"/>
              <a:pathLst>
                <a:path w="17054" h="20401" extrusionOk="0">
                  <a:moveTo>
                    <a:pt x="10669" y="455"/>
                  </a:moveTo>
                  <a:cubicBezTo>
                    <a:pt x="11891" y="455"/>
                    <a:pt x="14447" y="700"/>
                    <a:pt x="13329" y="2387"/>
                  </a:cubicBezTo>
                  <a:cubicBezTo>
                    <a:pt x="13019" y="2293"/>
                    <a:pt x="12706" y="2249"/>
                    <a:pt x="12397" y="2249"/>
                  </a:cubicBezTo>
                  <a:cubicBezTo>
                    <a:pt x="10974" y="2249"/>
                    <a:pt x="9636" y="3184"/>
                    <a:pt x="9103" y="4542"/>
                  </a:cubicBezTo>
                  <a:cubicBezTo>
                    <a:pt x="9103" y="4563"/>
                    <a:pt x="9103" y="4563"/>
                    <a:pt x="9103" y="4584"/>
                  </a:cubicBezTo>
                  <a:cubicBezTo>
                    <a:pt x="8726" y="4584"/>
                    <a:pt x="8370" y="4604"/>
                    <a:pt x="8015" y="4667"/>
                  </a:cubicBezTo>
                  <a:cubicBezTo>
                    <a:pt x="8000" y="4652"/>
                    <a:pt x="7975" y="4638"/>
                    <a:pt x="7946" y="4638"/>
                  </a:cubicBezTo>
                  <a:cubicBezTo>
                    <a:pt x="7934" y="4638"/>
                    <a:pt x="7922" y="4640"/>
                    <a:pt x="7910" y="4646"/>
                  </a:cubicBezTo>
                  <a:cubicBezTo>
                    <a:pt x="7868" y="4646"/>
                    <a:pt x="7805" y="4667"/>
                    <a:pt x="7743" y="4667"/>
                  </a:cubicBezTo>
                  <a:cubicBezTo>
                    <a:pt x="7680" y="4416"/>
                    <a:pt x="7596" y="4165"/>
                    <a:pt x="7533" y="3914"/>
                  </a:cubicBezTo>
                  <a:cubicBezTo>
                    <a:pt x="7491" y="3705"/>
                    <a:pt x="7491" y="3454"/>
                    <a:pt x="7387" y="3265"/>
                  </a:cubicBezTo>
                  <a:cubicBezTo>
                    <a:pt x="7596" y="3224"/>
                    <a:pt x="7805" y="3161"/>
                    <a:pt x="7952" y="3056"/>
                  </a:cubicBezTo>
                  <a:cubicBezTo>
                    <a:pt x="8077" y="2952"/>
                    <a:pt x="7973" y="2742"/>
                    <a:pt x="7826" y="2742"/>
                  </a:cubicBezTo>
                  <a:cubicBezTo>
                    <a:pt x="7659" y="2742"/>
                    <a:pt x="7491" y="2826"/>
                    <a:pt x="7324" y="2889"/>
                  </a:cubicBezTo>
                  <a:cubicBezTo>
                    <a:pt x="7136" y="2931"/>
                    <a:pt x="6947" y="2952"/>
                    <a:pt x="6738" y="2972"/>
                  </a:cubicBezTo>
                  <a:cubicBezTo>
                    <a:pt x="6550" y="2993"/>
                    <a:pt x="6550" y="3265"/>
                    <a:pt x="6738" y="3286"/>
                  </a:cubicBezTo>
                  <a:lnTo>
                    <a:pt x="7094" y="3286"/>
                  </a:lnTo>
                  <a:cubicBezTo>
                    <a:pt x="7052" y="3496"/>
                    <a:pt x="7136" y="3726"/>
                    <a:pt x="7178" y="3956"/>
                  </a:cubicBezTo>
                  <a:cubicBezTo>
                    <a:pt x="7240" y="4228"/>
                    <a:pt x="7345" y="4479"/>
                    <a:pt x="7471" y="4730"/>
                  </a:cubicBezTo>
                  <a:cubicBezTo>
                    <a:pt x="6947" y="4835"/>
                    <a:pt x="6466" y="5002"/>
                    <a:pt x="6027" y="5232"/>
                  </a:cubicBezTo>
                  <a:cubicBezTo>
                    <a:pt x="5491" y="4268"/>
                    <a:pt x="4527" y="3766"/>
                    <a:pt x="3545" y="3766"/>
                  </a:cubicBezTo>
                  <a:cubicBezTo>
                    <a:pt x="2993" y="3766"/>
                    <a:pt x="2436" y="3925"/>
                    <a:pt x="1947" y="4249"/>
                  </a:cubicBezTo>
                  <a:cubicBezTo>
                    <a:pt x="1947" y="4249"/>
                    <a:pt x="1947" y="4228"/>
                    <a:pt x="1926" y="4228"/>
                  </a:cubicBezTo>
                  <a:cubicBezTo>
                    <a:pt x="440" y="2868"/>
                    <a:pt x="2700" y="1759"/>
                    <a:pt x="3788" y="1487"/>
                  </a:cubicBezTo>
                  <a:cubicBezTo>
                    <a:pt x="4792" y="1215"/>
                    <a:pt x="5818" y="1006"/>
                    <a:pt x="6843" y="817"/>
                  </a:cubicBezTo>
                  <a:cubicBezTo>
                    <a:pt x="7994" y="629"/>
                    <a:pt x="9165" y="503"/>
                    <a:pt x="10337" y="462"/>
                  </a:cubicBezTo>
                  <a:cubicBezTo>
                    <a:pt x="10430" y="458"/>
                    <a:pt x="10542" y="455"/>
                    <a:pt x="10669" y="455"/>
                  </a:cubicBezTo>
                  <a:close/>
                  <a:moveTo>
                    <a:pt x="12342" y="2614"/>
                  </a:moveTo>
                  <a:cubicBezTo>
                    <a:pt x="12506" y="2614"/>
                    <a:pt x="12675" y="2628"/>
                    <a:pt x="12848" y="2659"/>
                  </a:cubicBezTo>
                  <a:cubicBezTo>
                    <a:pt x="13748" y="2826"/>
                    <a:pt x="14438" y="3328"/>
                    <a:pt x="14815" y="4186"/>
                  </a:cubicBezTo>
                  <a:cubicBezTo>
                    <a:pt x="15170" y="4960"/>
                    <a:pt x="15359" y="6404"/>
                    <a:pt x="14668" y="7073"/>
                  </a:cubicBezTo>
                  <a:cubicBezTo>
                    <a:pt x="13329" y="5525"/>
                    <a:pt x="11362" y="4625"/>
                    <a:pt x="9312" y="4584"/>
                  </a:cubicBezTo>
                  <a:cubicBezTo>
                    <a:pt x="10018" y="3524"/>
                    <a:pt x="11038" y="2614"/>
                    <a:pt x="12342" y="2614"/>
                  </a:cubicBezTo>
                  <a:close/>
                  <a:moveTo>
                    <a:pt x="3547" y="4121"/>
                  </a:moveTo>
                  <a:cubicBezTo>
                    <a:pt x="4405" y="4121"/>
                    <a:pt x="5243" y="4559"/>
                    <a:pt x="5713" y="5379"/>
                  </a:cubicBezTo>
                  <a:cubicBezTo>
                    <a:pt x="4102" y="6257"/>
                    <a:pt x="2930" y="7764"/>
                    <a:pt x="2323" y="9459"/>
                  </a:cubicBezTo>
                  <a:cubicBezTo>
                    <a:pt x="733" y="8413"/>
                    <a:pt x="336" y="6237"/>
                    <a:pt x="1758" y="4856"/>
                  </a:cubicBezTo>
                  <a:cubicBezTo>
                    <a:pt x="2273" y="4359"/>
                    <a:pt x="2916" y="4121"/>
                    <a:pt x="3547" y="4121"/>
                  </a:cubicBezTo>
                  <a:close/>
                  <a:moveTo>
                    <a:pt x="14961" y="16050"/>
                  </a:moveTo>
                  <a:cubicBezTo>
                    <a:pt x="15233" y="16259"/>
                    <a:pt x="15526" y="16405"/>
                    <a:pt x="15777" y="16615"/>
                  </a:cubicBezTo>
                  <a:cubicBezTo>
                    <a:pt x="16028" y="16845"/>
                    <a:pt x="16593" y="17556"/>
                    <a:pt x="15819" y="17619"/>
                  </a:cubicBezTo>
                  <a:cubicBezTo>
                    <a:pt x="15798" y="17621"/>
                    <a:pt x="15777" y="17621"/>
                    <a:pt x="15756" y="17621"/>
                  </a:cubicBezTo>
                  <a:cubicBezTo>
                    <a:pt x="15243" y="17621"/>
                    <a:pt x="14611" y="17148"/>
                    <a:pt x="14229" y="16887"/>
                  </a:cubicBezTo>
                  <a:cubicBezTo>
                    <a:pt x="14208" y="16866"/>
                    <a:pt x="14208" y="16866"/>
                    <a:pt x="14208" y="16866"/>
                  </a:cubicBezTo>
                  <a:cubicBezTo>
                    <a:pt x="14480" y="16615"/>
                    <a:pt x="14710" y="16343"/>
                    <a:pt x="14940" y="16050"/>
                  </a:cubicBezTo>
                  <a:close/>
                  <a:moveTo>
                    <a:pt x="9027" y="4857"/>
                  </a:moveTo>
                  <a:cubicBezTo>
                    <a:pt x="12379" y="4857"/>
                    <a:pt x="15399" y="7154"/>
                    <a:pt x="15966" y="10610"/>
                  </a:cubicBezTo>
                  <a:cubicBezTo>
                    <a:pt x="16572" y="14250"/>
                    <a:pt x="14061" y="17807"/>
                    <a:pt x="10421" y="18477"/>
                  </a:cubicBezTo>
                  <a:cubicBezTo>
                    <a:pt x="9832" y="18593"/>
                    <a:pt x="9229" y="18658"/>
                    <a:pt x="8628" y="18658"/>
                  </a:cubicBezTo>
                  <a:cubicBezTo>
                    <a:pt x="7288" y="18658"/>
                    <a:pt x="5961" y="18337"/>
                    <a:pt x="4834" y="17556"/>
                  </a:cubicBezTo>
                  <a:cubicBezTo>
                    <a:pt x="3265" y="16489"/>
                    <a:pt x="2261" y="14752"/>
                    <a:pt x="2072" y="12848"/>
                  </a:cubicBezTo>
                  <a:cubicBezTo>
                    <a:pt x="1905" y="10965"/>
                    <a:pt x="2491" y="9061"/>
                    <a:pt x="3704" y="7597"/>
                  </a:cubicBezTo>
                  <a:cubicBezTo>
                    <a:pt x="4813" y="6237"/>
                    <a:pt x="6236" y="5525"/>
                    <a:pt x="7826" y="4897"/>
                  </a:cubicBezTo>
                  <a:cubicBezTo>
                    <a:pt x="7847" y="4918"/>
                    <a:pt x="7889" y="4939"/>
                    <a:pt x="7931" y="4939"/>
                  </a:cubicBezTo>
                  <a:cubicBezTo>
                    <a:pt x="8298" y="4884"/>
                    <a:pt x="8664" y="4857"/>
                    <a:pt x="9027" y="4857"/>
                  </a:cubicBezTo>
                  <a:close/>
                  <a:moveTo>
                    <a:pt x="5629" y="18372"/>
                  </a:moveTo>
                  <a:cubicBezTo>
                    <a:pt x="6006" y="18540"/>
                    <a:pt x="6403" y="18686"/>
                    <a:pt x="6822" y="18791"/>
                  </a:cubicBezTo>
                  <a:cubicBezTo>
                    <a:pt x="6738" y="19063"/>
                    <a:pt x="6634" y="19356"/>
                    <a:pt x="6466" y="19607"/>
                  </a:cubicBezTo>
                  <a:cubicBezTo>
                    <a:pt x="6322" y="19794"/>
                    <a:pt x="6059" y="20030"/>
                    <a:pt x="5814" y="20030"/>
                  </a:cubicBezTo>
                  <a:cubicBezTo>
                    <a:pt x="5703" y="20030"/>
                    <a:pt x="5595" y="19982"/>
                    <a:pt x="5504" y="19858"/>
                  </a:cubicBezTo>
                  <a:cubicBezTo>
                    <a:pt x="5211" y="19460"/>
                    <a:pt x="5462" y="18833"/>
                    <a:pt x="5629" y="18372"/>
                  </a:cubicBezTo>
                  <a:close/>
                  <a:moveTo>
                    <a:pt x="11241" y="1"/>
                  </a:moveTo>
                  <a:cubicBezTo>
                    <a:pt x="10864" y="1"/>
                    <a:pt x="10487" y="26"/>
                    <a:pt x="10128" y="43"/>
                  </a:cubicBezTo>
                  <a:cubicBezTo>
                    <a:pt x="9061" y="106"/>
                    <a:pt x="7994" y="231"/>
                    <a:pt x="6947" y="399"/>
                  </a:cubicBezTo>
                  <a:cubicBezTo>
                    <a:pt x="5859" y="587"/>
                    <a:pt x="4750" y="817"/>
                    <a:pt x="3683" y="1110"/>
                  </a:cubicBezTo>
                  <a:cubicBezTo>
                    <a:pt x="3035" y="1299"/>
                    <a:pt x="2323" y="1487"/>
                    <a:pt x="1800" y="1947"/>
                  </a:cubicBezTo>
                  <a:cubicBezTo>
                    <a:pt x="1068" y="2596"/>
                    <a:pt x="880" y="3809"/>
                    <a:pt x="1737" y="4395"/>
                  </a:cubicBezTo>
                  <a:cubicBezTo>
                    <a:pt x="1654" y="4458"/>
                    <a:pt x="1570" y="4521"/>
                    <a:pt x="1507" y="4604"/>
                  </a:cubicBezTo>
                  <a:cubicBezTo>
                    <a:pt x="1" y="6048"/>
                    <a:pt x="189" y="8768"/>
                    <a:pt x="2198" y="9668"/>
                  </a:cubicBezTo>
                  <a:cubicBezTo>
                    <a:pt x="2198" y="9668"/>
                    <a:pt x="2219" y="9668"/>
                    <a:pt x="2240" y="9689"/>
                  </a:cubicBezTo>
                  <a:cubicBezTo>
                    <a:pt x="1193" y="12786"/>
                    <a:pt x="2030" y="16510"/>
                    <a:pt x="5336" y="18226"/>
                  </a:cubicBezTo>
                  <a:cubicBezTo>
                    <a:pt x="5378" y="18247"/>
                    <a:pt x="5420" y="18268"/>
                    <a:pt x="5462" y="18289"/>
                  </a:cubicBezTo>
                  <a:cubicBezTo>
                    <a:pt x="5064" y="18833"/>
                    <a:pt x="4771" y="19879"/>
                    <a:pt x="5441" y="20276"/>
                  </a:cubicBezTo>
                  <a:cubicBezTo>
                    <a:pt x="5586" y="20363"/>
                    <a:pt x="5724" y="20400"/>
                    <a:pt x="5855" y="20400"/>
                  </a:cubicBezTo>
                  <a:cubicBezTo>
                    <a:pt x="6515" y="20400"/>
                    <a:pt x="6982" y="19430"/>
                    <a:pt x="7157" y="18853"/>
                  </a:cubicBezTo>
                  <a:cubicBezTo>
                    <a:pt x="7664" y="18958"/>
                    <a:pt x="8185" y="19010"/>
                    <a:pt x="8710" y="19010"/>
                  </a:cubicBezTo>
                  <a:cubicBezTo>
                    <a:pt x="10589" y="19010"/>
                    <a:pt x="12504" y="18353"/>
                    <a:pt x="13894" y="17159"/>
                  </a:cubicBezTo>
                  <a:cubicBezTo>
                    <a:pt x="13978" y="17096"/>
                    <a:pt x="14061" y="17012"/>
                    <a:pt x="14145" y="16928"/>
                  </a:cubicBezTo>
                  <a:cubicBezTo>
                    <a:pt x="14145" y="16949"/>
                    <a:pt x="14145" y="16949"/>
                    <a:pt x="14145" y="16970"/>
                  </a:cubicBezTo>
                  <a:cubicBezTo>
                    <a:pt x="14459" y="17331"/>
                    <a:pt x="15242" y="17974"/>
                    <a:pt x="15862" y="17974"/>
                  </a:cubicBezTo>
                  <a:cubicBezTo>
                    <a:pt x="16069" y="17974"/>
                    <a:pt x="16258" y="17902"/>
                    <a:pt x="16405" y="17724"/>
                  </a:cubicBezTo>
                  <a:cubicBezTo>
                    <a:pt x="17054" y="16970"/>
                    <a:pt x="15735" y="16029"/>
                    <a:pt x="15108" y="15799"/>
                  </a:cubicBezTo>
                  <a:cubicBezTo>
                    <a:pt x="16447" y="13853"/>
                    <a:pt x="16761" y="11363"/>
                    <a:pt x="15882" y="9103"/>
                  </a:cubicBezTo>
                  <a:cubicBezTo>
                    <a:pt x="15652" y="8475"/>
                    <a:pt x="15317" y="7889"/>
                    <a:pt x="14919" y="7366"/>
                  </a:cubicBezTo>
                  <a:cubicBezTo>
                    <a:pt x="14919" y="7366"/>
                    <a:pt x="14940" y="7366"/>
                    <a:pt x="14940" y="7345"/>
                  </a:cubicBezTo>
                  <a:cubicBezTo>
                    <a:pt x="16363" y="6027"/>
                    <a:pt x="15254" y="3286"/>
                    <a:pt x="13685" y="2533"/>
                  </a:cubicBezTo>
                  <a:cubicBezTo>
                    <a:pt x="14313" y="1654"/>
                    <a:pt x="13685" y="587"/>
                    <a:pt x="12764" y="231"/>
                  </a:cubicBezTo>
                  <a:cubicBezTo>
                    <a:pt x="12289" y="49"/>
                    <a:pt x="11765" y="1"/>
                    <a:pt x="11241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5"/>
            <p:cNvSpPr/>
            <p:nvPr/>
          </p:nvSpPr>
          <p:spPr>
            <a:xfrm>
              <a:off x="5844550" y="1763675"/>
              <a:ext cx="355975" cy="317075"/>
            </a:xfrm>
            <a:custGeom>
              <a:avLst/>
              <a:gdLst/>
              <a:ahLst/>
              <a:cxnLst/>
              <a:rect l="l" t="t" r="r" b="b"/>
              <a:pathLst>
                <a:path w="14239" h="12683" extrusionOk="0">
                  <a:moveTo>
                    <a:pt x="7040" y="392"/>
                  </a:moveTo>
                  <a:cubicBezTo>
                    <a:pt x="9961" y="392"/>
                    <a:pt x="12455" y="3007"/>
                    <a:pt x="12638" y="5975"/>
                  </a:cubicBezTo>
                  <a:cubicBezTo>
                    <a:pt x="12848" y="9030"/>
                    <a:pt x="10358" y="11876"/>
                    <a:pt x="7366" y="12315"/>
                  </a:cubicBezTo>
                  <a:cubicBezTo>
                    <a:pt x="7085" y="12355"/>
                    <a:pt x="6807" y="12374"/>
                    <a:pt x="6534" y="12374"/>
                  </a:cubicBezTo>
                  <a:cubicBezTo>
                    <a:pt x="3454" y="12374"/>
                    <a:pt x="862" y="9964"/>
                    <a:pt x="670" y="6812"/>
                  </a:cubicBezTo>
                  <a:cubicBezTo>
                    <a:pt x="503" y="3737"/>
                    <a:pt x="2783" y="1205"/>
                    <a:pt x="5650" y="452"/>
                  </a:cubicBezTo>
                  <a:cubicBezTo>
                    <a:pt x="5650" y="506"/>
                    <a:pt x="5681" y="560"/>
                    <a:pt x="5744" y="560"/>
                  </a:cubicBezTo>
                  <a:cubicBezTo>
                    <a:pt x="5754" y="560"/>
                    <a:pt x="5764" y="559"/>
                    <a:pt x="5775" y="556"/>
                  </a:cubicBezTo>
                  <a:cubicBezTo>
                    <a:pt x="6202" y="444"/>
                    <a:pt x="6625" y="392"/>
                    <a:pt x="7040" y="392"/>
                  </a:cubicBezTo>
                  <a:close/>
                  <a:moveTo>
                    <a:pt x="7281" y="1"/>
                  </a:moveTo>
                  <a:cubicBezTo>
                    <a:pt x="7037" y="1"/>
                    <a:pt x="6793" y="25"/>
                    <a:pt x="6549" y="75"/>
                  </a:cubicBezTo>
                  <a:lnTo>
                    <a:pt x="6319" y="75"/>
                  </a:lnTo>
                  <a:cubicBezTo>
                    <a:pt x="6246" y="64"/>
                    <a:pt x="6178" y="59"/>
                    <a:pt x="6113" y="59"/>
                  </a:cubicBezTo>
                  <a:cubicBezTo>
                    <a:pt x="6047" y="59"/>
                    <a:pt x="5985" y="64"/>
                    <a:pt x="5922" y="75"/>
                  </a:cubicBezTo>
                  <a:cubicBezTo>
                    <a:pt x="5880" y="96"/>
                    <a:pt x="5859" y="117"/>
                    <a:pt x="5838" y="138"/>
                  </a:cubicBezTo>
                  <a:cubicBezTo>
                    <a:pt x="3264" y="640"/>
                    <a:pt x="1047" y="2607"/>
                    <a:pt x="503" y="5222"/>
                  </a:cubicBezTo>
                  <a:cubicBezTo>
                    <a:pt x="0" y="7691"/>
                    <a:pt x="1047" y="10411"/>
                    <a:pt x="3202" y="11750"/>
                  </a:cubicBezTo>
                  <a:cubicBezTo>
                    <a:pt x="4224" y="12396"/>
                    <a:pt x="5315" y="12683"/>
                    <a:pt x="6384" y="12683"/>
                  </a:cubicBezTo>
                  <a:cubicBezTo>
                    <a:pt x="10475" y="12683"/>
                    <a:pt x="14239" y="8481"/>
                    <a:pt x="12596" y="4134"/>
                  </a:cubicBezTo>
                  <a:cubicBezTo>
                    <a:pt x="11821" y="2110"/>
                    <a:pt x="9575" y="1"/>
                    <a:pt x="7281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5"/>
            <p:cNvSpPr/>
            <p:nvPr/>
          </p:nvSpPr>
          <p:spPr>
            <a:xfrm>
              <a:off x="5942900" y="1857400"/>
              <a:ext cx="90500" cy="192850"/>
            </a:xfrm>
            <a:custGeom>
              <a:avLst/>
              <a:gdLst/>
              <a:ahLst/>
              <a:cxnLst/>
              <a:rect l="l" t="t" r="r" b="b"/>
              <a:pathLst>
                <a:path w="3620" h="7714" extrusionOk="0">
                  <a:moveTo>
                    <a:pt x="2729" y="2347"/>
                  </a:moveTo>
                  <a:cubicBezTo>
                    <a:pt x="2905" y="2347"/>
                    <a:pt x="3067" y="2404"/>
                    <a:pt x="3139" y="2582"/>
                  </a:cubicBezTo>
                  <a:cubicBezTo>
                    <a:pt x="3222" y="2791"/>
                    <a:pt x="3076" y="2959"/>
                    <a:pt x="2888" y="3022"/>
                  </a:cubicBezTo>
                  <a:cubicBezTo>
                    <a:pt x="2840" y="3037"/>
                    <a:pt x="2797" y="3043"/>
                    <a:pt x="2758" y="3043"/>
                  </a:cubicBezTo>
                  <a:cubicBezTo>
                    <a:pt x="2418" y="3043"/>
                    <a:pt x="2392" y="2521"/>
                    <a:pt x="2636" y="2352"/>
                  </a:cubicBezTo>
                  <a:cubicBezTo>
                    <a:pt x="2667" y="2349"/>
                    <a:pt x="2698" y="2347"/>
                    <a:pt x="2729" y="2347"/>
                  </a:cubicBezTo>
                  <a:close/>
                  <a:moveTo>
                    <a:pt x="238" y="1"/>
                  </a:moveTo>
                  <a:cubicBezTo>
                    <a:pt x="221" y="1"/>
                    <a:pt x="204" y="3"/>
                    <a:pt x="188" y="9"/>
                  </a:cubicBezTo>
                  <a:lnTo>
                    <a:pt x="147" y="9"/>
                  </a:lnTo>
                  <a:cubicBezTo>
                    <a:pt x="63" y="29"/>
                    <a:pt x="0" y="113"/>
                    <a:pt x="0" y="197"/>
                  </a:cubicBezTo>
                  <a:cubicBezTo>
                    <a:pt x="0" y="322"/>
                    <a:pt x="84" y="385"/>
                    <a:pt x="167" y="469"/>
                  </a:cubicBezTo>
                  <a:cubicBezTo>
                    <a:pt x="439" y="699"/>
                    <a:pt x="711" y="908"/>
                    <a:pt x="983" y="1117"/>
                  </a:cubicBezTo>
                  <a:cubicBezTo>
                    <a:pt x="1423" y="1494"/>
                    <a:pt x="1883" y="1850"/>
                    <a:pt x="2364" y="2164"/>
                  </a:cubicBezTo>
                  <a:cubicBezTo>
                    <a:pt x="2364" y="2205"/>
                    <a:pt x="2364" y="2226"/>
                    <a:pt x="2385" y="2268"/>
                  </a:cubicBezTo>
                  <a:cubicBezTo>
                    <a:pt x="2218" y="2394"/>
                    <a:pt x="2134" y="2624"/>
                    <a:pt x="2155" y="2854"/>
                  </a:cubicBezTo>
                  <a:cubicBezTo>
                    <a:pt x="2176" y="3042"/>
                    <a:pt x="2281" y="3168"/>
                    <a:pt x="2406" y="3273"/>
                  </a:cubicBezTo>
                  <a:cubicBezTo>
                    <a:pt x="1737" y="4591"/>
                    <a:pt x="1214" y="6076"/>
                    <a:pt x="732" y="7499"/>
                  </a:cubicBezTo>
                  <a:cubicBezTo>
                    <a:pt x="704" y="7611"/>
                    <a:pt x="825" y="7713"/>
                    <a:pt x="934" y="7713"/>
                  </a:cubicBezTo>
                  <a:cubicBezTo>
                    <a:pt x="988" y="7713"/>
                    <a:pt x="1039" y="7687"/>
                    <a:pt x="1067" y="7625"/>
                  </a:cubicBezTo>
                  <a:cubicBezTo>
                    <a:pt x="1674" y="6265"/>
                    <a:pt x="2281" y="4800"/>
                    <a:pt x="2657" y="3356"/>
                  </a:cubicBezTo>
                  <a:cubicBezTo>
                    <a:pt x="2720" y="3367"/>
                    <a:pt x="2778" y="3372"/>
                    <a:pt x="2833" y="3372"/>
                  </a:cubicBezTo>
                  <a:cubicBezTo>
                    <a:pt x="2888" y="3372"/>
                    <a:pt x="2940" y="3367"/>
                    <a:pt x="2992" y="3356"/>
                  </a:cubicBezTo>
                  <a:cubicBezTo>
                    <a:pt x="3369" y="3231"/>
                    <a:pt x="3620" y="2833"/>
                    <a:pt x="3452" y="2457"/>
                  </a:cubicBezTo>
                  <a:cubicBezTo>
                    <a:pt x="3351" y="2185"/>
                    <a:pt x="3042" y="1982"/>
                    <a:pt x="2751" y="1982"/>
                  </a:cubicBezTo>
                  <a:cubicBezTo>
                    <a:pt x="2683" y="1982"/>
                    <a:pt x="2616" y="1993"/>
                    <a:pt x="2553" y="2017"/>
                  </a:cubicBezTo>
                  <a:cubicBezTo>
                    <a:pt x="2239" y="1661"/>
                    <a:pt x="1841" y="1348"/>
                    <a:pt x="1465" y="1034"/>
                  </a:cubicBezTo>
                  <a:cubicBezTo>
                    <a:pt x="1276" y="866"/>
                    <a:pt x="1088" y="720"/>
                    <a:pt x="900" y="553"/>
                  </a:cubicBezTo>
                  <a:cubicBezTo>
                    <a:pt x="753" y="448"/>
                    <a:pt x="523" y="322"/>
                    <a:pt x="398" y="176"/>
                  </a:cubicBezTo>
                  <a:cubicBezTo>
                    <a:pt x="398" y="155"/>
                    <a:pt x="398" y="134"/>
                    <a:pt x="398" y="113"/>
                  </a:cubicBezTo>
                  <a:cubicBezTo>
                    <a:pt x="377" y="113"/>
                    <a:pt x="377" y="92"/>
                    <a:pt x="377" y="71"/>
                  </a:cubicBezTo>
                  <a:cubicBezTo>
                    <a:pt x="345" y="24"/>
                    <a:pt x="290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5"/>
            <p:cNvSpPr/>
            <p:nvPr/>
          </p:nvSpPr>
          <p:spPr>
            <a:xfrm>
              <a:off x="6039125" y="2028650"/>
              <a:ext cx="13925" cy="22225"/>
            </a:xfrm>
            <a:custGeom>
              <a:avLst/>
              <a:gdLst/>
              <a:ahLst/>
              <a:cxnLst/>
              <a:rect l="l" t="t" r="r" b="b"/>
              <a:pathLst>
                <a:path w="557" h="889" extrusionOk="0">
                  <a:moveTo>
                    <a:pt x="155" y="1"/>
                  </a:moveTo>
                  <a:cubicBezTo>
                    <a:pt x="116" y="1"/>
                    <a:pt x="74" y="21"/>
                    <a:pt x="64" y="63"/>
                  </a:cubicBezTo>
                  <a:cubicBezTo>
                    <a:pt x="1" y="314"/>
                    <a:pt x="106" y="733"/>
                    <a:pt x="336" y="879"/>
                  </a:cubicBezTo>
                  <a:cubicBezTo>
                    <a:pt x="355" y="886"/>
                    <a:pt x="374" y="889"/>
                    <a:pt x="392" y="889"/>
                  </a:cubicBezTo>
                  <a:cubicBezTo>
                    <a:pt x="490" y="889"/>
                    <a:pt x="556" y="800"/>
                    <a:pt x="503" y="712"/>
                  </a:cubicBezTo>
                  <a:cubicBezTo>
                    <a:pt x="461" y="607"/>
                    <a:pt x="357" y="524"/>
                    <a:pt x="315" y="419"/>
                  </a:cubicBezTo>
                  <a:cubicBezTo>
                    <a:pt x="273" y="293"/>
                    <a:pt x="252" y="189"/>
                    <a:pt x="231" y="63"/>
                  </a:cubicBezTo>
                  <a:cubicBezTo>
                    <a:pt x="231" y="21"/>
                    <a:pt x="195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5"/>
            <p:cNvSpPr/>
            <p:nvPr/>
          </p:nvSpPr>
          <p:spPr>
            <a:xfrm>
              <a:off x="5981275" y="1783700"/>
              <a:ext cx="15525" cy="28750"/>
            </a:xfrm>
            <a:custGeom>
              <a:avLst/>
              <a:gdLst/>
              <a:ahLst/>
              <a:cxnLst/>
              <a:rect l="l" t="t" r="r" b="b"/>
              <a:pathLst>
                <a:path w="621" h="1150" extrusionOk="0">
                  <a:moveTo>
                    <a:pt x="130" y="1"/>
                  </a:moveTo>
                  <a:cubicBezTo>
                    <a:pt x="67" y="1"/>
                    <a:pt x="0" y="54"/>
                    <a:pt x="13" y="132"/>
                  </a:cubicBezTo>
                  <a:cubicBezTo>
                    <a:pt x="55" y="320"/>
                    <a:pt x="97" y="529"/>
                    <a:pt x="181" y="718"/>
                  </a:cubicBezTo>
                  <a:cubicBezTo>
                    <a:pt x="244" y="864"/>
                    <a:pt x="285" y="1052"/>
                    <a:pt x="453" y="1136"/>
                  </a:cubicBezTo>
                  <a:cubicBezTo>
                    <a:pt x="467" y="1145"/>
                    <a:pt x="482" y="1149"/>
                    <a:pt x="499" y="1149"/>
                  </a:cubicBezTo>
                  <a:cubicBezTo>
                    <a:pt x="556" y="1149"/>
                    <a:pt x="620" y="1097"/>
                    <a:pt x="620" y="1032"/>
                  </a:cubicBezTo>
                  <a:cubicBezTo>
                    <a:pt x="620" y="885"/>
                    <a:pt x="495" y="739"/>
                    <a:pt x="432" y="613"/>
                  </a:cubicBezTo>
                  <a:cubicBezTo>
                    <a:pt x="348" y="425"/>
                    <a:pt x="285" y="257"/>
                    <a:pt x="223" y="69"/>
                  </a:cubicBezTo>
                  <a:cubicBezTo>
                    <a:pt x="207" y="21"/>
                    <a:pt x="169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5"/>
            <p:cNvSpPr/>
            <p:nvPr/>
          </p:nvSpPr>
          <p:spPr>
            <a:xfrm>
              <a:off x="5875175" y="1948100"/>
              <a:ext cx="35300" cy="17425"/>
            </a:xfrm>
            <a:custGeom>
              <a:avLst/>
              <a:gdLst/>
              <a:ahLst/>
              <a:cxnLst/>
              <a:rect l="l" t="t" r="r" b="b"/>
              <a:pathLst>
                <a:path w="1412" h="697" extrusionOk="0">
                  <a:moveTo>
                    <a:pt x="1265" y="0"/>
                  </a:moveTo>
                  <a:cubicBezTo>
                    <a:pt x="1056" y="21"/>
                    <a:pt x="889" y="105"/>
                    <a:pt x="721" y="189"/>
                  </a:cubicBezTo>
                  <a:cubicBezTo>
                    <a:pt x="512" y="272"/>
                    <a:pt x="303" y="356"/>
                    <a:pt x="115" y="461"/>
                  </a:cubicBezTo>
                  <a:cubicBezTo>
                    <a:pt x="0" y="518"/>
                    <a:pt x="59" y="696"/>
                    <a:pt x="166" y="696"/>
                  </a:cubicBezTo>
                  <a:cubicBezTo>
                    <a:pt x="176" y="696"/>
                    <a:pt x="187" y="695"/>
                    <a:pt x="198" y="691"/>
                  </a:cubicBezTo>
                  <a:cubicBezTo>
                    <a:pt x="407" y="628"/>
                    <a:pt x="617" y="544"/>
                    <a:pt x="826" y="461"/>
                  </a:cubicBezTo>
                  <a:cubicBezTo>
                    <a:pt x="1014" y="377"/>
                    <a:pt x="1182" y="335"/>
                    <a:pt x="1349" y="210"/>
                  </a:cubicBezTo>
                  <a:cubicBezTo>
                    <a:pt x="1412" y="147"/>
                    <a:pt x="1349" y="0"/>
                    <a:pt x="1265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5"/>
            <p:cNvSpPr/>
            <p:nvPr/>
          </p:nvSpPr>
          <p:spPr>
            <a:xfrm>
              <a:off x="6120900" y="1883675"/>
              <a:ext cx="29150" cy="14275"/>
            </a:xfrm>
            <a:custGeom>
              <a:avLst/>
              <a:gdLst/>
              <a:ahLst/>
              <a:cxnLst/>
              <a:rect l="l" t="t" r="r" b="b"/>
              <a:pathLst>
                <a:path w="1166" h="571" extrusionOk="0">
                  <a:moveTo>
                    <a:pt x="988" y="0"/>
                  </a:moveTo>
                  <a:cubicBezTo>
                    <a:pt x="846" y="0"/>
                    <a:pt x="732" y="73"/>
                    <a:pt x="601" y="129"/>
                  </a:cubicBezTo>
                  <a:cubicBezTo>
                    <a:pt x="433" y="213"/>
                    <a:pt x="266" y="297"/>
                    <a:pt x="99" y="380"/>
                  </a:cubicBezTo>
                  <a:cubicBezTo>
                    <a:pt x="1" y="439"/>
                    <a:pt x="49" y="571"/>
                    <a:pt x="141" y="571"/>
                  </a:cubicBezTo>
                  <a:cubicBezTo>
                    <a:pt x="148" y="571"/>
                    <a:pt x="155" y="570"/>
                    <a:pt x="161" y="569"/>
                  </a:cubicBezTo>
                  <a:cubicBezTo>
                    <a:pt x="350" y="506"/>
                    <a:pt x="517" y="443"/>
                    <a:pt x="705" y="401"/>
                  </a:cubicBezTo>
                  <a:cubicBezTo>
                    <a:pt x="852" y="338"/>
                    <a:pt x="1019" y="318"/>
                    <a:pt x="1124" y="171"/>
                  </a:cubicBezTo>
                  <a:cubicBezTo>
                    <a:pt x="1166" y="129"/>
                    <a:pt x="1124" y="25"/>
                    <a:pt x="1040" y="4"/>
                  </a:cubicBezTo>
                  <a:cubicBezTo>
                    <a:pt x="1022" y="1"/>
                    <a:pt x="1005" y="0"/>
                    <a:pt x="988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5"/>
            <p:cNvSpPr/>
            <p:nvPr/>
          </p:nvSpPr>
          <p:spPr>
            <a:xfrm>
              <a:off x="6091275" y="1832400"/>
              <a:ext cx="18225" cy="18275"/>
            </a:xfrm>
            <a:custGeom>
              <a:avLst/>
              <a:gdLst/>
              <a:ahLst/>
              <a:cxnLst/>
              <a:rect l="l" t="t" r="r" b="b"/>
              <a:pathLst>
                <a:path w="729" h="731" extrusionOk="0">
                  <a:moveTo>
                    <a:pt x="594" y="0"/>
                  </a:moveTo>
                  <a:cubicBezTo>
                    <a:pt x="570" y="0"/>
                    <a:pt x="547" y="8"/>
                    <a:pt x="530" y="25"/>
                  </a:cubicBezTo>
                  <a:cubicBezTo>
                    <a:pt x="447" y="109"/>
                    <a:pt x="384" y="192"/>
                    <a:pt x="300" y="276"/>
                  </a:cubicBezTo>
                  <a:cubicBezTo>
                    <a:pt x="238" y="381"/>
                    <a:pt x="154" y="444"/>
                    <a:pt x="70" y="527"/>
                  </a:cubicBezTo>
                  <a:cubicBezTo>
                    <a:pt x="0" y="614"/>
                    <a:pt x="61" y="731"/>
                    <a:pt x="156" y="731"/>
                  </a:cubicBezTo>
                  <a:cubicBezTo>
                    <a:pt x="175" y="731"/>
                    <a:pt x="196" y="726"/>
                    <a:pt x="217" y="716"/>
                  </a:cubicBezTo>
                  <a:cubicBezTo>
                    <a:pt x="426" y="590"/>
                    <a:pt x="635" y="381"/>
                    <a:pt x="698" y="151"/>
                  </a:cubicBezTo>
                  <a:cubicBezTo>
                    <a:pt x="728" y="59"/>
                    <a:pt x="658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5"/>
            <p:cNvSpPr/>
            <p:nvPr/>
          </p:nvSpPr>
          <p:spPr>
            <a:xfrm>
              <a:off x="6046975" y="1803575"/>
              <a:ext cx="7125" cy="19150"/>
            </a:xfrm>
            <a:custGeom>
              <a:avLst/>
              <a:gdLst/>
              <a:ahLst/>
              <a:cxnLst/>
              <a:rect l="l" t="t" r="r" b="b"/>
              <a:pathLst>
                <a:path w="285" h="766" extrusionOk="0">
                  <a:moveTo>
                    <a:pt x="189" y="0"/>
                  </a:moveTo>
                  <a:cubicBezTo>
                    <a:pt x="148" y="0"/>
                    <a:pt x="103" y="22"/>
                    <a:pt x="85" y="69"/>
                  </a:cubicBezTo>
                  <a:cubicBezTo>
                    <a:pt x="43" y="278"/>
                    <a:pt x="22" y="467"/>
                    <a:pt x="1" y="676"/>
                  </a:cubicBezTo>
                  <a:cubicBezTo>
                    <a:pt x="1" y="733"/>
                    <a:pt x="51" y="766"/>
                    <a:pt x="100" y="766"/>
                  </a:cubicBezTo>
                  <a:cubicBezTo>
                    <a:pt x="141" y="766"/>
                    <a:pt x="180" y="744"/>
                    <a:pt x="189" y="697"/>
                  </a:cubicBezTo>
                  <a:cubicBezTo>
                    <a:pt x="252" y="509"/>
                    <a:pt x="273" y="299"/>
                    <a:pt x="273" y="90"/>
                  </a:cubicBezTo>
                  <a:cubicBezTo>
                    <a:pt x="284" y="33"/>
                    <a:pt x="239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5"/>
            <p:cNvSpPr/>
            <p:nvPr/>
          </p:nvSpPr>
          <p:spPr>
            <a:xfrm>
              <a:off x="5927600" y="1815375"/>
              <a:ext cx="18600" cy="21875"/>
            </a:xfrm>
            <a:custGeom>
              <a:avLst/>
              <a:gdLst/>
              <a:ahLst/>
              <a:cxnLst/>
              <a:rect l="l" t="t" r="r" b="b"/>
              <a:pathLst>
                <a:path w="744" h="875" extrusionOk="0">
                  <a:moveTo>
                    <a:pt x="79" y="0"/>
                  </a:moveTo>
                  <a:cubicBezTo>
                    <a:pt x="37" y="0"/>
                    <a:pt x="1" y="28"/>
                    <a:pt x="26" y="78"/>
                  </a:cubicBezTo>
                  <a:cubicBezTo>
                    <a:pt x="131" y="371"/>
                    <a:pt x="319" y="664"/>
                    <a:pt x="549" y="853"/>
                  </a:cubicBezTo>
                  <a:cubicBezTo>
                    <a:pt x="565" y="868"/>
                    <a:pt x="585" y="874"/>
                    <a:pt x="606" y="874"/>
                  </a:cubicBezTo>
                  <a:cubicBezTo>
                    <a:pt x="671" y="874"/>
                    <a:pt x="743" y="811"/>
                    <a:pt x="696" y="748"/>
                  </a:cubicBezTo>
                  <a:cubicBezTo>
                    <a:pt x="612" y="622"/>
                    <a:pt x="507" y="518"/>
                    <a:pt x="424" y="413"/>
                  </a:cubicBezTo>
                  <a:cubicBezTo>
                    <a:pt x="340" y="288"/>
                    <a:pt x="256" y="162"/>
                    <a:pt x="152" y="37"/>
                  </a:cubicBezTo>
                  <a:cubicBezTo>
                    <a:pt x="135" y="12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5"/>
            <p:cNvSpPr/>
            <p:nvPr/>
          </p:nvSpPr>
          <p:spPr>
            <a:xfrm>
              <a:off x="5883250" y="1885225"/>
              <a:ext cx="26175" cy="6925"/>
            </a:xfrm>
            <a:custGeom>
              <a:avLst/>
              <a:gdLst/>
              <a:ahLst/>
              <a:cxnLst/>
              <a:rect l="l" t="t" r="r" b="b"/>
              <a:pathLst>
                <a:path w="1047" h="277" extrusionOk="0">
                  <a:moveTo>
                    <a:pt x="823" y="0"/>
                  </a:moveTo>
                  <a:cubicBezTo>
                    <a:pt x="575" y="0"/>
                    <a:pt x="340" y="52"/>
                    <a:pt x="105" y="88"/>
                  </a:cubicBezTo>
                  <a:cubicBezTo>
                    <a:pt x="1" y="109"/>
                    <a:pt x="22" y="276"/>
                    <a:pt x="126" y="276"/>
                  </a:cubicBezTo>
                  <a:cubicBezTo>
                    <a:pt x="419" y="256"/>
                    <a:pt x="691" y="256"/>
                    <a:pt x="963" y="172"/>
                  </a:cubicBezTo>
                  <a:cubicBezTo>
                    <a:pt x="1047" y="151"/>
                    <a:pt x="1026" y="4"/>
                    <a:pt x="942" y="4"/>
                  </a:cubicBezTo>
                  <a:cubicBezTo>
                    <a:pt x="902" y="2"/>
                    <a:pt x="863" y="0"/>
                    <a:pt x="823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5"/>
            <p:cNvSpPr/>
            <p:nvPr/>
          </p:nvSpPr>
          <p:spPr>
            <a:xfrm>
              <a:off x="5913075" y="1999675"/>
              <a:ext cx="12875" cy="18475"/>
            </a:xfrm>
            <a:custGeom>
              <a:avLst/>
              <a:gdLst/>
              <a:ahLst/>
              <a:cxnLst/>
              <a:rect l="l" t="t" r="r" b="b"/>
              <a:pathLst>
                <a:path w="515" h="739" extrusionOk="0">
                  <a:moveTo>
                    <a:pt x="390" y="0"/>
                  </a:moveTo>
                  <a:cubicBezTo>
                    <a:pt x="379" y="0"/>
                    <a:pt x="368" y="3"/>
                    <a:pt x="356" y="9"/>
                  </a:cubicBezTo>
                  <a:cubicBezTo>
                    <a:pt x="126" y="155"/>
                    <a:pt x="21" y="406"/>
                    <a:pt x="0" y="657"/>
                  </a:cubicBezTo>
                  <a:cubicBezTo>
                    <a:pt x="0" y="713"/>
                    <a:pt x="35" y="739"/>
                    <a:pt x="71" y="739"/>
                  </a:cubicBezTo>
                  <a:cubicBezTo>
                    <a:pt x="104" y="739"/>
                    <a:pt x="137" y="718"/>
                    <a:pt x="147" y="678"/>
                  </a:cubicBezTo>
                  <a:cubicBezTo>
                    <a:pt x="210" y="490"/>
                    <a:pt x="335" y="323"/>
                    <a:pt x="461" y="155"/>
                  </a:cubicBezTo>
                  <a:cubicBezTo>
                    <a:pt x="515" y="101"/>
                    <a:pt x="460" y="0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5"/>
            <p:cNvSpPr/>
            <p:nvPr/>
          </p:nvSpPr>
          <p:spPr>
            <a:xfrm>
              <a:off x="5980550" y="2041400"/>
              <a:ext cx="8625" cy="19000"/>
            </a:xfrm>
            <a:custGeom>
              <a:avLst/>
              <a:gdLst/>
              <a:ahLst/>
              <a:cxnLst/>
              <a:rect l="l" t="t" r="r" b="b"/>
              <a:pathLst>
                <a:path w="345" h="760" extrusionOk="0">
                  <a:moveTo>
                    <a:pt x="215" y="0"/>
                  </a:moveTo>
                  <a:cubicBezTo>
                    <a:pt x="190" y="0"/>
                    <a:pt x="165" y="11"/>
                    <a:pt x="147" y="35"/>
                  </a:cubicBezTo>
                  <a:cubicBezTo>
                    <a:pt x="1" y="244"/>
                    <a:pt x="21" y="516"/>
                    <a:pt x="147" y="725"/>
                  </a:cubicBezTo>
                  <a:cubicBezTo>
                    <a:pt x="165" y="749"/>
                    <a:pt x="190" y="759"/>
                    <a:pt x="214" y="759"/>
                  </a:cubicBezTo>
                  <a:cubicBezTo>
                    <a:pt x="276" y="759"/>
                    <a:pt x="338" y="695"/>
                    <a:pt x="293" y="620"/>
                  </a:cubicBezTo>
                  <a:cubicBezTo>
                    <a:pt x="231" y="474"/>
                    <a:pt x="231" y="286"/>
                    <a:pt x="314" y="139"/>
                  </a:cubicBezTo>
                  <a:cubicBezTo>
                    <a:pt x="344" y="64"/>
                    <a:pt x="278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5"/>
            <p:cNvSpPr/>
            <p:nvPr/>
          </p:nvSpPr>
          <p:spPr>
            <a:xfrm>
              <a:off x="6077650" y="2007250"/>
              <a:ext cx="22825" cy="19375"/>
            </a:xfrm>
            <a:custGeom>
              <a:avLst/>
              <a:gdLst/>
              <a:ahLst/>
              <a:cxnLst/>
              <a:rect l="l" t="t" r="r" b="b"/>
              <a:pathLst>
                <a:path w="913" h="775" extrusionOk="0">
                  <a:moveTo>
                    <a:pt x="121" y="0"/>
                  </a:moveTo>
                  <a:cubicBezTo>
                    <a:pt x="55" y="0"/>
                    <a:pt x="1" y="79"/>
                    <a:pt x="50" y="145"/>
                  </a:cubicBezTo>
                  <a:cubicBezTo>
                    <a:pt x="259" y="333"/>
                    <a:pt x="469" y="585"/>
                    <a:pt x="720" y="752"/>
                  </a:cubicBezTo>
                  <a:cubicBezTo>
                    <a:pt x="740" y="768"/>
                    <a:pt x="760" y="775"/>
                    <a:pt x="778" y="775"/>
                  </a:cubicBezTo>
                  <a:cubicBezTo>
                    <a:pt x="857" y="775"/>
                    <a:pt x="913" y="652"/>
                    <a:pt x="845" y="585"/>
                  </a:cubicBezTo>
                  <a:cubicBezTo>
                    <a:pt x="678" y="354"/>
                    <a:pt x="406" y="187"/>
                    <a:pt x="176" y="20"/>
                  </a:cubicBezTo>
                  <a:cubicBezTo>
                    <a:pt x="158" y="6"/>
                    <a:pt x="139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5"/>
            <p:cNvSpPr/>
            <p:nvPr/>
          </p:nvSpPr>
          <p:spPr>
            <a:xfrm>
              <a:off x="6125450" y="1955950"/>
              <a:ext cx="26175" cy="9425"/>
            </a:xfrm>
            <a:custGeom>
              <a:avLst/>
              <a:gdLst/>
              <a:ahLst/>
              <a:cxnLst/>
              <a:rect l="l" t="t" r="r" b="b"/>
              <a:pathLst>
                <a:path w="1047" h="377" extrusionOk="0">
                  <a:moveTo>
                    <a:pt x="168" y="0"/>
                  </a:moveTo>
                  <a:cubicBezTo>
                    <a:pt x="21" y="0"/>
                    <a:pt x="0" y="209"/>
                    <a:pt x="126" y="230"/>
                  </a:cubicBezTo>
                  <a:cubicBezTo>
                    <a:pt x="377" y="293"/>
                    <a:pt x="628" y="356"/>
                    <a:pt x="900" y="377"/>
                  </a:cubicBezTo>
                  <a:cubicBezTo>
                    <a:pt x="1026" y="377"/>
                    <a:pt x="1047" y="168"/>
                    <a:pt x="921" y="126"/>
                  </a:cubicBezTo>
                  <a:cubicBezTo>
                    <a:pt x="670" y="63"/>
                    <a:pt x="419" y="21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8"/>
          <p:cNvSpPr/>
          <p:nvPr/>
        </p:nvSpPr>
        <p:spPr>
          <a:xfrm>
            <a:off x="6605775" y="361325"/>
            <a:ext cx="2538300" cy="4413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48"/>
          <p:cNvSpPr txBox="1">
            <a:spLocks noGrp="1"/>
          </p:cNvSpPr>
          <p:nvPr>
            <p:ph type="title"/>
          </p:nvPr>
        </p:nvSpPr>
        <p:spPr>
          <a:xfrm>
            <a:off x="378491" y="65959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dirty="0"/>
              <a:t>DATA JUMLAH GURU YANG SUDAH MENERBITKAN BUKU</a:t>
            </a:r>
            <a:endParaRPr sz="2400" dirty="0"/>
          </a:p>
        </p:txBody>
      </p:sp>
      <p:graphicFrame>
        <p:nvGraphicFramePr>
          <p:cNvPr id="445" name="Google Shape;445;p48"/>
          <p:cNvGraphicFramePr/>
          <p:nvPr>
            <p:extLst>
              <p:ext uri="{D42A27DB-BD31-4B8C-83A1-F6EECF244321}">
                <p14:modId xmlns:p14="http://schemas.microsoft.com/office/powerpoint/2010/main" val="1133453647"/>
              </p:ext>
            </p:extLst>
          </p:nvPr>
        </p:nvGraphicFramePr>
        <p:xfrm>
          <a:off x="378492" y="1530554"/>
          <a:ext cx="6795452" cy="2609615"/>
        </p:xfrm>
        <a:graphic>
          <a:graphicData uri="http://schemas.openxmlformats.org/drawingml/2006/table">
            <a:tbl>
              <a:tblPr>
                <a:noFill/>
                <a:tableStyleId>{B1327619-DD09-4006-A1D4-0AFA7D6A2EF3}</a:tableStyleId>
              </a:tblPr>
              <a:tblGrid>
                <a:gridCol w="1680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3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1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8025">
                <a:tc>
                  <a:txBody>
                    <a:bodyPr/>
                    <a:lstStyle/>
                    <a:p>
                      <a:pPr marL="1143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2200" dirty="0">
                          <a:solidFill>
                            <a:schemeClr val="dk1"/>
                          </a:solidFill>
                          <a:latin typeface="Encode Sans Condensed Thin"/>
                          <a:ea typeface="Encode Sans Condensed Thin"/>
                          <a:cs typeface="Encode Sans Condensed Thin"/>
                          <a:sym typeface="Encode Sans Condensed Thin"/>
                        </a:rPr>
                        <a:t>Angkatan </a:t>
                      </a:r>
                      <a:endParaRPr sz="2200" dirty="0">
                        <a:solidFill>
                          <a:schemeClr val="dk1"/>
                        </a:solidFill>
                        <a:latin typeface="Encode Sans Condensed Thin"/>
                        <a:ea typeface="Encode Sans Condensed Thin"/>
                        <a:cs typeface="Encode Sans Condensed Thin"/>
                        <a:sym typeface="Encode Sans Condensed Thin"/>
                      </a:endParaRPr>
                    </a:p>
                  </a:txBody>
                  <a:tcPr marL="91425" marR="81625" marT="91425" marB="914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715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2200" dirty="0">
                          <a:solidFill>
                            <a:srgbClr val="000000"/>
                          </a:solidFill>
                          <a:latin typeface="Encode Sans Condensed Thin"/>
                          <a:ea typeface="Encode Sans Condensed Thin"/>
                          <a:cs typeface="Encode Sans Condensed Thin"/>
                          <a:sym typeface="Encode Sans Condensed Thin"/>
                        </a:rPr>
                        <a:t>Jumlah buku</a:t>
                      </a:r>
                      <a:endParaRPr sz="2200" dirty="0">
                        <a:solidFill>
                          <a:srgbClr val="000000"/>
                        </a:solidFill>
                        <a:latin typeface="Encode Sans Condensed Thin"/>
                        <a:ea typeface="Encode Sans Condensed Thin"/>
                        <a:cs typeface="Encode Sans Condensed Thin"/>
                        <a:sym typeface="Encode Sans Condensed Thi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715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Encode Sans Condensed Thin"/>
                          <a:ea typeface="Encode Sans Condensed Thin"/>
                          <a:cs typeface="Encode Sans Condensed Thin"/>
                          <a:sym typeface="Encode Sans Condensed Thin"/>
                        </a:rPr>
                        <a:t>Content</a:t>
                      </a:r>
                      <a:endParaRPr sz="2200">
                        <a:latin typeface="Encode Sans Condensed Thin"/>
                        <a:ea typeface="Encode Sans Condensed Thin"/>
                        <a:cs typeface="Encode Sans Condensed Thin"/>
                        <a:sym typeface="Encode Sans Condensed Thi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350">
                <a:tc>
                  <a:txBody>
                    <a:bodyPr/>
                    <a:lstStyle/>
                    <a:p>
                      <a:pPr marL="1143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2200" dirty="0">
                          <a:solidFill>
                            <a:schemeClr val="dk1"/>
                          </a:solidFill>
                          <a:latin typeface="Encode Sans Condensed Thin"/>
                          <a:ea typeface="Encode Sans Condensed Thin"/>
                          <a:cs typeface="Encode Sans Condensed Thin"/>
                          <a:sym typeface="Encode Sans Condensed Thin"/>
                        </a:rPr>
                        <a:t>1-5</a:t>
                      </a:r>
                      <a:endParaRPr sz="2200" dirty="0">
                        <a:solidFill>
                          <a:schemeClr val="dk1"/>
                        </a:solidFill>
                        <a:latin typeface="Encode Sans Condensed Thin"/>
                        <a:ea typeface="Encode Sans Condensed Thin"/>
                        <a:cs typeface="Encode Sans Condensed Thin"/>
                        <a:sym typeface="Encode Sans Condensed Thin"/>
                      </a:endParaRPr>
                    </a:p>
                  </a:txBody>
                  <a:tcPr marL="91425" marR="81625" marT="91425" marB="914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715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dirty="0">
                          <a:solidFill>
                            <a:srgbClr val="040404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</a:t>
                      </a:r>
                      <a:r>
                        <a:rPr lang="id-ID" sz="1600" dirty="0">
                          <a:solidFill>
                            <a:srgbClr val="040404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8 </a:t>
                      </a:r>
                      <a:endParaRPr sz="1600" dirty="0">
                        <a:solidFill>
                          <a:srgbClr val="040404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715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d-ID" sz="1600" dirty="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Resume hasil belajar ( Ilmu tentang kepenulisan )</a:t>
                      </a:r>
                      <a:endParaRPr sz="1600" dirty="0">
                        <a:solidFill>
                          <a:srgbClr val="00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025">
                <a:tc>
                  <a:txBody>
                    <a:bodyPr/>
                    <a:lstStyle/>
                    <a:p>
                      <a:pPr marL="1143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2200" dirty="0">
                          <a:solidFill>
                            <a:schemeClr val="dk1"/>
                          </a:solidFill>
                          <a:latin typeface="Encode Sans Condensed Thin"/>
                          <a:ea typeface="Encode Sans Condensed Thin"/>
                          <a:cs typeface="Encode Sans Condensed Thin"/>
                          <a:sym typeface="Encode Sans Condensed Thin"/>
                        </a:rPr>
                        <a:t>6-10</a:t>
                      </a:r>
                      <a:endParaRPr sz="2200" dirty="0">
                        <a:solidFill>
                          <a:schemeClr val="dk1"/>
                        </a:solidFill>
                        <a:latin typeface="Encode Sans Condensed Thin"/>
                        <a:ea typeface="Encode Sans Condensed Thin"/>
                        <a:cs typeface="Encode Sans Condensed Thin"/>
                        <a:sym typeface="Encode Sans Condensed Thi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715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solidFill>
                            <a:srgbClr val="040404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</a:t>
                      </a:r>
                      <a:r>
                        <a:rPr lang="id-ID" sz="1600" dirty="0">
                          <a:solidFill>
                            <a:srgbClr val="040404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9</a:t>
                      </a:r>
                      <a:endParaRPr sz="1600" dirty="0">
                        <a:solidFill>
                          <a:srgbClr val="040404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715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d-ID" sz="1600" dirty="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Resume hasil belajar &amp; tema pilihan guru</a:t>
                      </a:r>
                      <a:endParaRPr sz="1600" dirty="0">
                        <a:solidFill>
                          <a:srgbClr val="00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025">
                <a:tc>
                  <a:txBody>
                    <a:bodyPr/>
                    <a:lstStyle/>
                    <a:p>
                      <a:pPr marL="1143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2200" dirty="0">
                          <a:solidFill>
                            <a:schemeClr val="dk1"/>
                          </a:solidFill>
                          <a:latin typeface="Encode Sans Condensed Thin"/>
                          <a:ea typeface="Encode Sans Condensed Thin"/>
                          <a:cs typeface="Encode Sans Condensed Thin"/>
                          <a:sym typeface="Encode Sans Condensed Thin"/>
                        </a:rPr>
                        <a:t>11-15</a:t>
                      </a:r>
                      <a:endParaRPr sz="2200" dirty="0">
                        <a:solidFill>
                          <a:schemeClr val="dk1"/>
                        </a:solidFill>
                        <a:latin typeface="Encode Sans Condensed Thin"/>
                        <a:ea typeface="Encode Sans Condensed Thin"/>
                        <a:cs typeface="Encode Sans Condensed Thin"/>
                        <a:sym typeface="Encode Sans Condensed Thi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dirty="0">
                          <a:solidFill>
                            <a:srgbClr val="040404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</a:t>
                      </a:r>
                      <a:r>
                        <a:rPr lang="id-ID" sz="1600" dirty="0">
                          <a:solidFill>
                            <a:srgbClr val="040404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9</a:t>
                      </a:r>
                      <a:endParaRPr sz="1600" dirty="0">
                        <a:solidFill>
                          <a:srgbClr val="040404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4864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d-ID" sz="1600" dirty="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Resume hasil belajar &amp; tema pilihan guru</a:t>
                      </a:r>
                      <a:endParaRPr sz="1600" dirty="0">
                        <a:solidFill>
                          <a:srgbClr val="00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53" name="Google Shape;453;p48"/>
          <p:cNvGrpSpPr/>
          <p:nvPr/>
        </p:nvGrpSpPr>
        <p:grpSpPr>
          <a:xfrm rot="-194257" flipH="1">
            <a:off x="7278198" y="736090"/>
            <a:ext cx="1590577" cy="3736846"/>
            <a:chOff x="8385650" y="1199375"/>
            <a:chExt cx="929928" cy="2184741"/>
          </a:xfrm>
        </p:grpSpPr>
        <p:sp>
          <p:nvSpPr>
            <p:cNvPr id="454" name="Google Shape;454;p48"/>
            <p:cNvSpPr/>
            <p:nvPr/>
          </p:nvSpPr>
          <p:spPr>
            <a:xfrm>
              <a:off x="8385650" y="1199375"/>
              <a:ext cx="929928" cy="2184741"/>
            </a:xfrm>
            <a:custGeom>
              <a:avLst/>
              <a:gdLst/>
              <a:ahLst/>
              <a:cxnLst/>
              <a:rect l="l" t="t" r="r" b="b"/>
              <a:pathLst>
                <a:path w="9772" h="22958" extrusionOk="0">
                  <a:moveTo>
                    <a:pt x="7852" y="598"/>
                  </a:moveTo>
                  <a:cubicBezTo>
                    <a:pt x="8087" y="598"/>
                    <a:pt x="8321" y="712"/>
                    <a:pt x="8537" y="1006"/>
                  </a:cubicBezTo>
                  <a:cubicBezTo>
                    <a:pt x="8788" y="1362"/>
                    <a:pt x="8830" y="2199"/>
                    <a:pt x="8914" y="2617"/>
                  </a:cubicBezTo>
                  <a:cubicBezTo>
                    <a:pt x="9039" y="3370"/>
                    <a:pt x="9123" y="4123"/>
                    <a:pt x="9207" y="4877"/>
                  </a:cubicBezTo>
                  <a:cubicBezTo>
                    <a:pt x="8851" y="5735"/>
                    <a:pt x="8558" y="6592"/>
                    <a:pt x="8265" y="7471"/>
                  </a:cubicBezTo>
                  <a:lnTo>
                    <a:pt x="8223" y="7471"/>
                  </a:lnTo>
                  <a:cubicBezTo>
                    <a:pt x="7914" y="7542"/>
                    <a:pt x="7606" y="7576"/>
                    <a:pt x="7301" y="7576"/>
                  </a:cubicBezTo>
                  <a:cubicBezTo>
                    <a:pt x="6161" y="7576"/>
                    <a:pt x="5078" y="7095"/>
                    <a:pt x="4269" y="6237"/>
                  </a:cubicBezTo>
                  <a:cubicBezTo>
                    <a:pt x="4242" y="6201"/>
                    <a:pt x="4212" y="6188"/>
                    <a:pt x="4183" y="6188"/>
                  </a:cubicBezTo>
                  <a:cubicBezTo>
                    <a:pt x="4143" y="6188"/>
                    <a:pt x="4105" y="6213"/>
                    <a:pt x="4080" y="6237"/>
                  </a:cubicBezTo>
                  <a:cubicBezTo>
                    <a:pt x="4352" y="5107"/>
                    <a:pt x="4603" y="3977"/>
                    <a:pt x="4813" y="2847"/>
                  </a:cubicBezTo>
                  <a:cubicBezTo>
                    <a:pt x="4838" y="2885"/>
                    <a:pt x="4886" y="2915"/>
                    <a:pt x="4933" y="2915"/>
                  </a:cubicBezTo>
                  <a:cubicBezTo>
                    <a:pt x="4965" y="2915"/>
                    <a:pt x="4997" y="2902"/>
                    <a:pt x="5022" y="2868"/>
                  </a:cubicBezTo>
                  <a:cubicBezTo>
                    <a:pt x="5440" y="2471"/>
                    <a:pt x="5859" y="2073"/>
                    <a:pt x="6298" y="1655"/>
                  </a:cubicBezTo>
                  <a:cubicBezTo>
                    <a:pt x="6671" y="1297"/>
                    <a:pt x="7267" y="598"/>
                    <a:pt x="7852" y="598"/>
                  </a:cubicBezTo>
                  <a:close/>
                  <a:moveTo>
                    <a:pt x="4039" y="6362"/>
                  </a:moveTo>
                  <a:cubicBezTo>
                    <a:pt x="4039" y="6362"/>
                    <a:pt x="4059" y="6383"/>
                    <a:pt x="4059" y="6404"/>
                  </a:cubicBezTo>
                  <a:cubicBezTo>
                    <a:pt x="4841" y="7464"/>
                    <a:pt x="6041" y="8048"/>
                    <a:pt x="7312" y="8048"/>
                  </a:cubicBezTo>
                  <a:cubicBezTo>
                    <a:pt x="7572" y="8048"/>
                    <a:pt x="7835" y="8023"/>
                    <a:pt x="8098" y="7973"/>
                  </a:cubicBezTo>
                  <a:lnTo>
                    <a:pt x="8098" y="7973"/>
                  </a:lnTo>
                  <a:cubicBezTo>
                    <a:pt x="7993" y="8329"/>
                    <a:pt x="7888" y="8685"/>
                    <a:pt x="7784" y="9020"/>
                  </a:cubicBezTo>
                  <a:cubicBezTo>
                    <a:pt x="7390" y="9044"/>
                    <a:pt x="7026" y="9090"/>
                    <a:pt x="6656" y="9090"/>
                  </a:cubicBezTo>
                  <a:cubicBezTo>
                    <a:pt x="6397" y="9090"/>
                    <a:pt x="6135" y="9068"/>
                    <a:pt x="5859" y="8999"/>
                  </a:cubicBezTo>
                  <a:cubicBezTo>
                    <a:pt x="5127" y="8831"/>
                    <a:pt x="4520" y="8455"/>
                    <a:pt x="3976" y="7932"/>
                  </a:cubicBezTo>
                  <a:cubicBezTo>
                    <a:pt x="3950" y="7911"/>
                    <a:pt x="3920" y="7902"/>
                    <a:pt x="3890" y="7902"/>
                  </a:cubicBezTo>
                  <a:cubicBezTo>
                    <a:pt x="3803" y="7902"/>
                    <a:pt x="3725" y="7984"/>
                    <a:pt x="3787" y="8078"/>
                  </a:cubicBezTo>
                  <a:cubicBezTo>
                    <a:pt x="4435" y="8982"/>
                    <a:pt x="5667" y="9677"/>
                    <a:pt x="6836" y="9677"/>
                  </a:cubicBezTo>
                  <a:cubicBezTo>
                    <a:pt x="7102" y="9677"/>
                    <a:pt x="7365" y="9641"/>
                    <a:pt x="7616" y="9564"/>
                  </a:cubicBezTo>
                  <a:lnTo>
                    <a:pt x="7616" y="9564"/>
                  </a:lnTo>
                  <a:cubicBezTo>
                    <a:pt x="7219" y="10966"/>
                    <a:pt x="6863" y="12388"/>
                    <a:pt x="6528" y="13790"/>
                  </a:cubicBezTo>
                  <a:cubicBezTo>
                    <a:pt x="6277" y="14836"/>
                    <a:pt x="6047" y="15903"/>
                    <a:pt x="5838" y="16992"/>
                  </a:cubicBezTo>
                  <a:cubicBezTo>
                    <a:pt x="5817" y="16908"/>
                    <a:pt x="5775" y="16866"/>
                    <a:pt x="5671" y="16866"/>
                  </a:cubicBezTo>
                  <a:cubicBezTo>
                    <a:pt x="5162" y="16904"/>
                    <a:pt x="4669" y="17060"/>
                    <a:pt x="4148" y="17060"/>
                  </a:cubicBezTo>
                  <a:cubicBezTo>
                    <a:pt x="4091" y="17060"/>
                    <a:pt x="4034" y="17058"/>
                    <a:pt x="3976" y="17054"/>
                  </a:cubicBezTo>
                  <a:cubicBezTo>
                    <a:pt x="3202" y="16992"/>
                    <a:pt x="2490" y="16720"/>
                    <a:pt x="1883" y="16238"/>
                  </a:cubicBezTo>
                  <a:cubicBezTo>
                    <a:pt x="1854" y="16217"/>
                    <a:pt x="1821" y="16208"/>
                    <a:pt x="1790" y="16208"/>
                  </a:cubicBezTo>
                  <a:cubicBezTo>
                    <a:pt x="1666" y="16208"/>
                    <a:pt x="1558" y="16348"/>
                    <a:pt x="1674" y="16447"/>
                  </a:cubicBezTo>
                  <a:cubicBezTo>
                    <a:pt x="2314" y="17088"/>
                    <a:pt x="3419" y="17621"/>
                    <a:pt x="4441" y="17621"/>
                  </a:cubicBezTo>
                  <a:cubicBezTo>
                    <a:pt x="4923" y="17621"/>
                    <a:pt x="5387" y="17503"/>
                    <a:pt x="5775" y="17222"/>
                  </a:cubicBezTo>
                  <a:cubicBezTo>
                    <a:pt x="5796" y="17201"/>
                    <a:pt x="5796" y="17201"/>
                    <a:pt x="5817" y="17180"/>
                  </a:cubicBezTo>
                  <a:lnTo>
                    <a:pt x="5817" y="17180"/>
                  </a:lnTo>
                  <a:cubicBezTo>
                    <a:pt x="5775" y="17410"/>
                    <a:pt x="5712" y="17619"/>
                    <a:pt x="5691" y="17849"/>
                  </a:cubicBezTo>
                  <a:cubicBezTo>
                    <a:pt x="5650" y="17849"/>
                    <a:pt x="5629" y="17849"/>
                    <a:pt x="5608" y="17870"/>
                  </a:cubicBezTo>
                  <a:cubicBezTo>
                    <a:pt x="4973" y="18082"/>
                    <a:pt x="4391" y="18294"/>
                    <a:pt x="3731" y="18294"/>
                  </a:cubicBezTo>
                  <a:cubicBezTo>
                    <a:pt x="3674" y="18294"/>
                    <a:pt x="3616" y="18292"/>
                    <a:pt x="3557" y="18289"/>
                  </a:cubicBezTo>
                  <a:cubicBezTo>
                    <a:pt x="2930" y="18268"/>
                    <a:pt x="1318" y="17996"/>
                    <a:pt x="1423" y="17117"/>
                  </a:cubicBezTo>
                  <a:cubicBezTo>
                    <a:pt x="1423" y="17033"/>
                    <a:pt x="1360" y="16992"/>
                    <a:pt x="1298" y="16992"/>
                  </a:cubicBezTo>
                  <a:cubicBezTo>
                    <a:pt x="1632" y="15673"/>
                    <a:pt x="1967" y="14355"/>
                    <a:pt x="2302" y="13037"/>
                  </a:cubicBezTo>
                  <a:cubicBezTo>
                    <a:pt x="2867" y="10819"/>
                    <a:pt x="3495" y="8601"/>
                    <a:pt x="4039" y="6362"/>
                  </a:cubicBezTo>
                  <a:close/>
                  <a:moveTo>
                    <a:pt x="1151" y="17577"/>
                  </a:moveTo>
                  <a:cubicBezTo>
                    <a:pt x="1298" y="18121"/>
                    <a:pt x="2030" y="18477"/>
                    <a:pt x="2553" y="18644"/>
                  </a:cubicBezTo>
                  <a:cubicBezTo>
                    <a:pt x="2957" y="18776"/>
                    <a:pt x="3401" y="18849"/>
                    <a:pt x="3845" y="18849"/>
                  </a:cubicBezTo>
                  <a:cubicBezTo>
                    <a:pt x="4460" y="18849"/>
                    <a:pt x="5077" y="18709"/>
                    <a:pt x="5587" y="18393"/>
                  </a:cubicBezTo>
                  <a:lnTo>
                    <a:pt x="5587" y="18393"/>
                  </a:lnTo>
                  <a:cubicBezTo>
                    <a:pt x="5566" y="18498"/>
                    <a:pt x="5545" y="18603"/>
                    <a:pt x="5524" y="18707"/>
                  </a:cubicBezTo>
                  <a:cubicBezTo>
                    <a:pt x="5294" y="20067"/>
                    <a:pt x="5085" y="22494"/>
                    <a:pt x="3243" y="22557"/>
                  </a:cubicBezTo>
                  <a:cubicBezTo>
                    <a:pt x="3227" y="22558"/>
                    <a:pt x="3210" y="22558"/>
                    <a:pt x="3193" y="22558"/>
                  </a:cubicBezTo>
                  <a:cubicBezTo>
                    <a:pt x="2175" y="22558"/>
                    <a:pt x="874" y="21935"/>
                    <a:pt x="586" y="21009"/>
                  </a:cubicBezTo>
                  <a:cubicBezTo>
                    <a:pt x="335" y="20172"/>
                    <a:pt x="733" y="19209"/>
                    <a:pt x="921" y="18414"/>
                  </a:cubicBezTo>
                  <a:cubicBezTo>
                    <a:pt x="1005" y="18121"/>
                    <a:pt x="1067" y="17849"/>
                    <a:pt x="1151" y="17577"/>
                  </a:cubicBezTo>
                  <a:close/>
                  <a:moveTo>
                    <a:pt x="8028" y="0"/>
                  </a:moveTo>
                  <a:cubicBezTo>
                    <a:pt x="7590" y="0"/>
                    <a:pt x="7148" y="326"/>
                    <a:pt x="6821" y="587"/>
                  </a:cubicBezTo>
                  <a:cubicBezTo>
                    <a:pt x="6047" y="1194"/>
                    <a:pt x="5399" y="1885"/>
                    <a:pt x="4834" y="2701"/>
                  </a:cubicBezTo>
                  <a:cubicBezTo>
                    <a:pt x="4834" y="2641"/>
                    <a:pt x="4780" y="2602"/>
                    <a:pt x="4726" y="2602"/>
                  </a:cubicBezTo>
                  <a:cubicBezTo>
                    <a:pt x="4684" y="2602"/>
                    <a:pt x="4643" y="2625"/>
                    <a:pt x="4624" y="2680"/>
                  </a:cubicBezTo>
                  <a:cubicBezTo>
                    <a:pt x="3243" y="6906"/>
                    <a:pt x="2323" y="11321"/>
                    <a:pt x="1235" y="15611"/>
                  </a:cubicBezTo>
                  <a:cubicBezTo>
                    <a:pt x="963" y="16657"/>
                    <a:pt x="691" y="17703"/>
                    <a:pt x="419" y="18749"/>
                  </a:cubicBezTo>
                  <a:cubicBezTo>
                    <a:pt x="251" y="19440"/>
                    <a:pt x="0" y="20193"/>
                    <a:pt x="105" y="20925"/>
                  </a:cubicBezTo>
                  <a:cubicBezTo>
                    <a:pt x="293" y="22181"/>
                    <a:pt x="1528" y="22662"/>
                    <a:pt x="2658" y="22892"/>
                  </a:cubicBezTo>
                  <a:cubicBezTo>
                    <a:pt x="2867" y="22936"/>
                    <a:pt x="3064" y="22957"/>
                    <a:pt x="3248" y="22957"/>
                  </a:cubicBezTo>
                  <a:cubicBezTo>
                    <a:pt x="5853" y="22957"/>
                    <a:pt x="5969" y="18763"/>
                    <a:pt x="6340" y="16887"/>
                  </a:cubicBezTo>
                  <a:cubicBezTo>
                    <a:pt x="7156" y="12723"/>
                    <a:pt x="8495" y="8748"/>
                    <a:pt x="9730" y="4688"/>
                  </a:cubicBezTo>
                  <a:cubicBezTo>
                    <a:pt x="9772" y="4563"/>
                    <a:pt x="9688" y="4479"/>
                    <a:pt x="9583" y="4437"/>
                  </a:cubicBezTo>
                  <a:cubicBezTo>
                    <a:pt x="9500" y="3579"/>
                    <a:pt x="9353" y="2722"/>
                    <a:pt x="9165" y="1864"/>
                  </a:cubicBezTo>
                  <a:cubicBezTo>
                    <a:pt x="9039" y="1341"/>
                    <a:pt x="8956" y="378"/>
                    <a:pt x="8391" y="85"/>
                  </a:cubicBezTo>
                  <a:cubicBezTo>
                    <a:pt x="8272" y="26"/>
                    <a:pt x="8150" y="0"/>
                    <a:pt x="8028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8"/>
            <p:cNvSpPr/>
            <p:nvPr/>
          </p:nvSpPr>
          <p:spPr>
            <a:xfrm>
              <a:off x="8634404" y="2134150"/>
              <a:ext cx="420333" cy="567454"/>
            </a:xfrm>
            <a:custGeom>
              <a:avLst/>
              <a:gdLst/>
              <a:ahLst/>
              <a:cxnLst/>
              <a:rect l="l" t="t" r="r" b="b"/>
              <a:pathLst>
                <a:path w="4417" h="5963" extrusionOk="0">
                  <a:moveTo>
                    <a:pt x="1906" y="598"/>
                  </a:moveTo>
                  <a:cubicBezTo>
                    <a:pt x="2513" y="933"/>
                    <a:pt x="3140" y="1143"/>
                    <a:pt x="3831" y="1247"/>
                  </a:cubicBezTo>
                  <a:cubicBezTo>
                    <a:pt x="3559" y="2021"/>
                    <a:pt x="3308" y="2795"/>
                    <a:pt x="3057" y="3570"/>
                  </a:cubicBezTo>
                  <a:cubicBezTo>
                    <a:pt x="2952" y="3925"/>
                    <a:pt x="2868" y="4365"/>
                    <a:pt x="2701" y="4700"/>
                  </a:cubicBezTo>
                  <a:cubicBezTo>
                    <a:pt x="2375" y="5340"/>
                    <a:pt x="2038" y="5558"/>
                    <a:pt x="1666" y="5558"/>
                  </a:cubicBezTo>
                  <a:cubicBezTo>
                    <a:pt x="1322" y="5558"/>
                    <a:pt x="947" y="5371"/>
                    <a:pt x="525" y="5160"/>
                  </a:cubicBezTo>
                  <a:cubicBezTo>
                    <a:pt x="985" y="3632"/>
                    <a:pt x="1445" y="2105"/>
                    <a:pt x="1906" y="598"/>
                  </a:cubicBezTo>
                  <a:close/>
                  <a:moveTo>
                    <a:pt x="1763" y="0"/>
                  </a:moveTo>
                  <a:cubicBezTo>
                    <a:pt x="1656" y="0"/>
                    <a:pt x="1560" y="74"/>
                    <a:pt x="1529" y="180"/>
                  </a:cubicBezTo>
                  <a:cubicBezTo>
                    <a:pt x="1027" y="1854"/>
                    <a:pt x="546" y="3549"/>
                    <a:pt x="44" y="5244"/>
                  </a:cubicBezTo>
                  <a:cubicBezTo>
                    <a:pt x="1" y="5401"/>
                    <a:pt x="124" y="5499"/>
                    <a:pt x="246" y="5499"/>
                  </a:cubicBezTo>
                  <a:cubicBezTo>
                    <a:pt x="303" y="5499"/>
                    <a:pt x="359" y="5478"/>
                    <a:pt x="399" y="5432"/>
                  </a:cubicBezTo>
                  <a:cubicBezTo>
                    <a:pt x="840" y="5718"/>
                    <a:pt x="1355" y="5963"/>
                    <a:pt x="1837" y="5963"/>
                  </a:cubicBezTo>
                  <a:cubicBezTo>
                    <a:pt x="2201" y="5963"/>
                    <a:pt x="2547" y="5822"/>
                    <a:pt x="2826" y="5453"/>
                  </a:cubicBezTo>
                  <a:cubicBezTo>
                    <a:pt x="3203" y="4972"/>
                    <a:pt x="3308" y="4260"/>
                    <a:pt x="3496" y="3695"/>
                  </a:cubicBezTo>
                  <a:cubicBezTo>
                    <a:pt x="3789" y="2837"/>
                    <a:pt x="4082" y="1979"/>
                    <a:pt x="4354" y="1122"/>
                  </a:cubicBezTo>
                  <a:cubicBezTo>
                    <a:pt x="4417" y="954"/>
                    <a:pt x="4270" y="829"/>
                    <a:pt x="4124" y="829"/>
                  </a:cubicBezTo>
                  <a:cubicBezTo>
                    <a:pt x="3308" y="724"/>
                    <a:pt x="2575" y="473"/>
                    <a:pt x="1885" y="34"/>
                  </a:cubicBezTo>
                  <a:cubicBezTo>
                    <a:pt x="1845" y="11"/>
                    <a:pt x="1803" y="0"/>
                    <a:pt x="1763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Interest and Exploratory School Centers by Slidesgo">
  <a:themeElements>
    <a:clrScheme name="Simple Light">
      <a:dk1>
        <a:srgbClr val="000000"/>
      </a:dk1>
      <a:lt1>
        <a:srgbClr val="FFFFFF"/>
      </a:lt1>
      <a:dk2>
        <a:srgbClr val="B48FB4"/>
      </a:dk2>
      <a:lt2>
        <a:srgbClr val="C8C97D"/>
      </a:lt2>
      <a:accent1>
        <a:srgbClr val="EBAB76"/>
      </a:accent1>
      <a:accent2>
        <a:srgbClr val="E8715A"/>
      </a:accent2>
      <a:accent3>
        <a:srgbClr val="F4CCCF"/>
      </a:accent3>
      <a:accent4>
        <a:srgbClr val="FFF2CC"/>
      </a:accent4>
      <a:accent5>
        <a:srgbClr val="CFE2F3"/>
      </a:accent5>
      <a:accent6>
        <a:srgbClr val="D9D2E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343</Words>
  <Application>Microsoft Office PowerPoint</Application>
  <PresentationFormat>On-screen Show (16:9)</PresentationFormat>
  <Paragraphs>53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Encode Sans Condensed Thin</vt:lpstr>
      <vt:lpstr>Comfortaa</vt:lpstr>
      <vt:lpstr>Arial Unicode MS</vt:lpstr>
      <vt:lpstr>Roboto Condensed Light</vt:lpstr>
      <vt:lpstr>Arial</vt:lpstr>
      <vt:lpstr>Nunito</vt:lpstr>
      <vt:lpstr>Interest and Exploratory School Centers by Slidesgo</vt:lpstr>
      <vt:lpstr>KAMPANYE LITERASI GURU MENULIS MELALUI PEMANFAATAN WHATSAPP GRUP  KOMUNITAS PGRI</vt:lpstr>
      <vt:lpstr>LATAR BELAKANG MASALAH </vt:lpstr>
      <vt:lpstr>TINJAUAN PUSTAKA </vt:lpstr>
      <vt:lpstr>TINJAUAN PUSTAKA </vt:lpstr>
      <vt:lpstr>LITERASI DIGITAL</vt:lpstr>
      <vt:lpstr>HASIL &amp; PEMBAHASAN</vt:lpstr>
      <vt:lpstr>HASIL &amp; PEMBAHASAN</vt:lpstr>
      <vt:lpstr>PowerPoint Presentation</vt:lpstr>
      <vt:lpstr>DATA JUMLAH GURU YANG SUDAH MENERBITKAN BUKU</vt:lpstr>
      <vt:lpstr>CONTOH POSTER KAMPANYE</vt:lpstr>
      <vt:lpstr>CONTOH POSTER KEGIATAN</vt:lpstr>
      <vt:lpstr>CONTOH BUKU2 YANG SUDAH TERBIT</vt:lpstr>
      <vt:lpstr>KESIMPULAN &amp; SARAN</vt:lpstr>
      <vt:lpstr>Terima Kasih</vt:lpstr>
      <vt:lpstr>Ayo Kita Menulis!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KAMPANYE LITERASI GURU MENULIS MELALUI PEMANFAATAN WHATSAPP GRUP  KOMUNITAS PGRI</dc:title>
  <cp:lastModifiedBy>User</cp:lastModifiedBy>
  <cp:revision>13</cp:revision>
  <dcterms:modified xsi:type="dcterms:W3CDTF">2021-06-05T09:38:53Z</dcterms:modified>
</cp:coreProperties>
</file>